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601200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Wingdings" pitchFamily="2" charset="2"/>
      <a:buChar char="Ø"/>
      <a:defRPr sz="1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Wingdings" pitchFamily="2" charset="2"/>
      <a:buChar char="Ø"/>
      <a:defRPr sz="1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Wingdings" pitchFamily="2" charset="2"/>
      <a:buChar char="Ø"/>
      <a:defRPr sz="1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Wingdings" pitchFamily="2" charset="2"/>
      <a:buChar char="Ø"/>
      <a:defRPr sz="1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Wingdings" pitchFamily="2" charset="2"/>
      <a:buChar char="Ø"/>
      <a:defRPr sz="1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6C"/>
    <a:srgbClr val="265CB4"/>
    <a:srgbClr val="1F4A91"/>
    <a:srgbClr val="800000"/>
    <a:srgbClr val="5A5A5A"/>
    <a:srgbClr val="21AAFF"/>
    <a:srgbClr val="0079C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762" autoAdjust="0"/>
    <p:restoredTop sz="94660"/>
  </p:normalViewPr>
  <p:slideViewPr>
    <p:cSldViewPr snapToGrid="0">
      <p:cViewPr>
        <p:scale>
          <a:sx n="202" d="100"/>
          <a:sy n="202" d="100"/>
        </p:scale>
        <p:origin x="-348" y="-7338"/>
      </p:cViewPr>
      <p:guideLst>
        <p:guide orient="horz" pos="302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6B709-DBE2-46CB-9732-78F710F9A9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0B6D73-42A4-427C-9E4C-602E2AC34D7B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9DA700A3-AB87-4534-856A-B7770ACCB7D2}" type="parTrans" cxnId="{EEE9C2B0-BA0C-408C-B4E5-E4C5408339EC}">
      <dgm:prSet/>
      <dgm:spPr/>
      <dgm:t>
        <a:bodyPr/>
        <a:lstStyle/>
        <a:p>
          <a:endParaRPr lang="en-US"/>
        </a:p>
      </dgm:t>
    </dgm:pt>
    <dgm:pt modelId="{CF1B672D-CB8B-4F9F-A0AC-0943636F98AB}" type="sibTrans" cxnId="{EEE9C2B0-BA0C-408C-B4E5-E4C5408339EC}">
      <dgm:prSet/>
      <dgm:spPr/>
      <dgm:t>
        <a:bodyPr/>
        <a:lstStyle/>
        <a:p>
          <a:endParaRPr lang="en-US"/>
        </a:p>
      </dgm:t>
    </dgm:pt>
    <dgm:pt modelId="{C1D71245-D04D-4EAF-9CA6-744A38B33A68}">
      <dgm:prSet/>
      <dgm:spPr/>
      <dgm:t>
        <a:bodyPr/>
        <a:lstStyle/>
        <a:p>
          <a:r>
            <a:rPr lang="en-US"/>
            <a:t>611691 	Exam Preparation and Tutoring</a:t>
          </a:r>
        </a:p>
      </dgm:t>
    </dgm:pt>
    <dgm:pt modelId="{55A8FDA3-8881-4699-8792-D9805D28B348}" type="parTrans" cxnId="{B24916BC-F06A-48E7-961E-88A7385ED900}">
      <dgm:prSet/>
      <dgm:spPr/>
      <dgm:t>
        <a:bodyPr/>
        <a:lstStyle/>
        <a:p>
          <a:endParaRPr lang="en-US"/>
        </a:p>
      </dgm:t>
    </dgm:pt>
    <dgm:pt modelId="{72C1E059-5C96-47E3-AD2A-B9922E368CAD}" type="sibTrans" cxnId="{B24916BC-F06A-48E7-961E-88A7385ED900}">
      <dgm:prSet/>
      <dgm:spPr/>
      <dgm:t>
        <a:bodyPr/>
        <a:lstStyle/>
        <a:p>
          <a:endParaRPr lang="en-US"/>
        </a:p>
      </dgm:t>
    </dgm:pt>
    <dgm:pt modelId="{75156762-C5ED-43AB-B9F3-068C0E64FA38}">
      <dgm:prSet/>
      <dgm:spPr/>
      <dgm:t>
        <a:bodyPr/>
        <a:lstStyle/>
        <a:p>
          <a:r>
            <a:rPr lang="en-US"/>
            <a:t>611710	Educational Support Services</a:t>
          </a:r>
        </a:p>
      </dgm:t>
    </dgm:pt>
    <dgm:pt modelId="{0C15C4D7-9765-430F-90EB-990C011FC5B6}" type="parTrans" cxnId="{05F80F0C-E2B2-4439-9CAE-A86F085A68D0}">
      <dgm:prSet/>
      <dgm:spPr/>
      <dgm:t>
        <a:bodyPr/>
        <a:lstStyle/>
        <a:p>
          <a:endParaRPr lang="en-US"/>
        </a:p>
      </dgm:t>
    </dgm:pt>
    <dgm:pt modelId="{0815225F-8797-4C1B-B2E6-993CEDE92EF6}" type="sibTrans" cxnId="{05F80F0C-E2B2-4439-9CAE-A86F085A68D0}">
      <dgm:prSet/>
      <dgm:spPr/>
      <dgm:t>
        <a:bodyPr/>
        <a:lstStyle/>
        <a:p>
          <a:endParaRPr lang="en-US"/>
        </a:p>
      </dgm:t>
    </dgm:pt>
    <dgm:pt modelId="{35647FEF-BD78-4E08-9C84-B19DCC98C869}">
      <dgm:prSet/>
      <dgm:spPr/>
      <dgm:t>
        <a:bodyPr/>
        <a:lstStyle/>
        <a:p>
          <a:r>
            <a:rPr lang="en-US" dirty="0"/>
            <a:t>611699 	All Other Miscellaneous Schools and Instruction</a:t>
          </a:r>
        </a:p>
      </dgm:t>
    </dgm:pt>
    <dgm:pt modelId="{44DF5DAD-F33D-4E7E-824C-E8E9448202DD}" type="parTrans" cxnId="{037B291C-2D0A-429F-A546-0F3CFCDAC17F}">
      <dgm:prSet/>
      <dgm:spPr/>
      <dgm:t>
        <a:bodyPr/>
        <a:lstStyle/>
        <a:p>
          <a:endParaRPr lang="en-US"/>
        </a:p>
      </dgm:t>
    </dgm:pt>
    <dgm:pt modelId="{4FF7F88E-9D41-441C-BE69-6FE68E4DB644}" type="sibTrans" cxnId="{037B291C-2D0A-429F-A546-0F3CFCDAC17F}">
      <dgm:prSet/>
      <dgm:spPr/>
      <dgm:t>
        <a:bodyPr/>
        <a:lstStyle/>
        <a:p>
          <a:endParaRPr lang="en-US"/>
        </a:p>
      </dgm:t>
    </dgm:pt>
    <dgm:pt modelId="{8B8DBCEF-C462-45D1-B80B-F8A39F5A2AEE}" type="pres">
      <dgm:prSet presAssocID="{2846B709-DBE2-46CB-9732-78F710F9A95B}" presName="linear" presStyleCnt="0">
        <dgm:presLayoutVars>
          <dgm:animLvl val="lvl"/>
          <dgm:resizeHandles val="exact"/>
        </dgm:presLayoutVars>
      </dgm:prSet>
      <dgm:spPr/>
    </dgm:pt>
    <dgm:pt modelId="{BA3D1C97-9F1A-4A79-8FAA-013C8B2F0B13}" type="pres">
      <dgm:prSet presAssocID="{9D0B6D73-42A4-427C-9E4C-602E2AC34D7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D79E924-01EC-4134-B01B-7AFDED7B70AE}" type="pres">
      <dgm:prSet presAssocID="{9D0B6D73-42A4-427C-9E4C-602E2AC34D7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5F80F0C-E2B2-4439-9CAE-A86F085A68D0}" srcId="{9D0B6D73-42A4-427C-9E4C-602E2AC34D7B}" destId="{75156762-C5ED-43AB-B9F3-068C0E64FA38}" srcOrd="1" destOrd="0" parTransId="{0C15C4D7-9765-430F-90EB-990C011FC5B6}" sibTransId="{0815225F-8797-4C1B-B2E6-993CEDE92EF6}"/>
    <dgm:cxn modelId="{037B291C-2D0A-429F-A546-0F3CFCDAC17F}" srcId="{9D0B6D73-42A4-427C-9E4C-602E2AC34D7B}" destId="{35647FEF-BD78-4E08-9C84-B19DCC98C869}" srcOrd="2" destOrd="0" parTransId="{44DF5DAD-F33D-4E7E-824C-E8E9448202DD}" sibTransId="{4FF7F88E-9D41-441C-BE69-6FE68E4DB644}"/>
    <dgm:cxn modelId="{4CBE783D-FD4A-402F-95A5-E39661697C2A}" type="presOf" srcId="{9D0B6D73-42A4-427C-9E4C-602E2AC34D7B}" destId="{BA3D1C97-9F1A-4A79-8FAA-013C8B2F0B13}" srcOrd="0" destOrd="0" presId="urn:microsoft.com/office/officeart/2005/8/layout/vList2"/>
    <dgm:cxn modelId="{F3477B51-0BAB-433F-90B4-DDA9E4B79CA1}" type="presOf" srcId="{75156762-C5ED-43AB-B9F3-068C0E64FA38}" destId="{CD79E924-01EC-4134-B01B-7AFDED7B70AE}" srcOrd="0" destOrd="1" presId="urn:microsoft.com/office/officeart/2005/8/layout/vList2"/>
    <dgm:cxn modelId="{BEDABF9C-2FC1-4D9E-8ED0-DAD9F45DA933}" type="presOf" srcId="{C1D71245-D04D-4EAF-9CA6-744A38B33A68}" destId="{CD79E924-01EC-4134-B01B-7AFDED7B70AE}" srcOrd="0" destOrd="0" presId="urn:microsoft.com/office/officeart/2005/8/layout/vList2"/>
    <dgm:cxn modelId="{EEE9C2B0-BA0C-408C-B4E5-E4C5408339EC}" srcId="{2846B709-DBE2-46CB-9732-78F710F9A95B}" destId="{9D0B6D73-42A4-427C-9E4C-602E2AC34D7B}" srcOrd="0" destOrd="0" parTransId="{9DA700A3-AB87-4534-856A-B7770ACCB7D2}" sibTransId="{CF1B672D-CB8B-4F9F-A0AC-0943636F98AB}"/>
    <dgm:cxn modelId="{B24916BC-F06A-48E7-961E-88A7385ED900}" srcId="{9D0B6D73-42A4-427C-9E4C-602E2AC34D7B}" destId="{C1D71245-D04D-4EAF-9CA6-744A38B33A68}" srcOrd="0" destOrd="0" parTransId="{55A8FDA3-8881-4699-8792-D9805D28B348}" sibTransId="{72C1E059-5C96-47E3-AD2A-B9922E368CAD}"/>
    <dgm:cxn modelId="{235DAADE-4A55-4E75-8B1E-7F16E7E57224}" type="presOf" srcId="{2846B709-DBE2-46CB-9732-78F710F9A95B}" destId="{8B8DBCEF-C462-45D1-B80B-F8A39F5A2AEE}" srcOrd="0" destOrd="0" presId="urn:microsoft.com/office/officeart/2005/8/layout/vList2"/>
    <dgm:cxn modelId="{30CDE8E8-4570-4020-B74F-243BB005437A}" type="presOf" srcId="{35647FEF-BD78-4E08-9C84-B19DCC98C869}" destId="{CD79E924-01EC-4134-B01B-7AFDED7B70AE}" srcOrd="0" destOrd="2" presId="urn:microsoft.com/office/officeart/2005/8/layout/vList2"/>
    <dgm:cxn modelId="{2491B0AF-9E84-421C-85F1-2F0DF829EB2E}" type="presParOf" srcId="{8B8DBCEF-C462-45D1-B80B-F8A39F5A2AEE}" destId="{BA3D1C97-9F1A-4A79-8FAA-013C8B2F0B13}" srcOrd="0" destOrd="0" presId="urn:microsoft.com/office/officeart/2005/8/layout/vList2"/>
    <dgm:cxn modelId="{6EC09FF9-4642-414B-9F80-B4B1812B8A9D}" type="presParOf" srcId="{8B8DBCEF-C462-45D1-B80B-F8A39F5A2AEE}" destId="{CD79E924-01EC-4134-B01B-7AFDED7B70A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2EDA13-66E7-49BF-B781-5471A2162C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CB3C3E-D46C-4D59-9E3E-87658B81B713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R</a:t>
          </a:r>
          <a:r>
            <a:rPr lang="en-US" dirty="0"/>
            <a:t>elationships: Understanding students’ needs develops rapport</a:t>
          </a:r>
        </a:p>
      </dgm:t>
    </dgm:pt>
    <dgm:pt modelId="{7C5C8F67-B63D-47BB-AF84-4D7438EF4ADA}" type="parTrans" cxnId="{01933B23-4532-498B-A023-6DD0AB325BBD}">
      <dgm:prSet/>
      <dgm:spPr/>
      <dgm:t>
        <a:bodyPr/>
        <a:lstStyle/>
        <a:p>
          <a:endParaRPr lang="en-US"/>
        </a:p>
      </dgm:t>
    </dgm:pt>
    <dgm:pt modelId="{48B4D1F5-3450-45F3-AB5E-5402911FDCF4}" type="sibTrans" cxnId="{01933B23-4532-498B-A023-6DD0AB325BBD}">
      <dgm:prSet/>
      <dgm:spPr/>
      <dgm:t>
        <a:bodyPr/>
        <a:lstStyle/>
        <a:p>
          <a:endParaRPr lang="en-US"/>
        </a:p>
      </dgm:t>
    </dgm:pt>
    <dgm:pt modelId="{881531C0-C8FD-4BCE-A56E-49C491F07936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I</a:t>
          </a:r>
          <a:r>
            <a:rPr lang="en-US" dirty="0"/>
            <a:t>nvestment: Quality time and effort equals qualified results</a:t>
          </a:r>
        </a:p>
      </dgm:t>
    </dgm:pt>
    <dgm:pt modelId="{39D95AF4-07C3-4AA3-B9D9-323FC3D1B50E}" type="parTrans" cxnId="{EC1C2A86-0333-4C13-9094-69A4A8B9511D}">
      <dgm:prSet/>
      <dgm:spPr/>
      <dgm:t>
        <a:bodyPr/>
        <a:lstStyle/>
        <a:p>
          <a:endParaRPr lang="en-US"/>
        </a:p>
      </dgm:t>
    </dgm:pt>
    <dgm:pt modelId="{9E05714F-4A62-4FDD-8CFD-E684124EECC3}" type="sibTrans" cxnId="{EC1C2A86-0333-4C13-9094-69A4A8B9511D}">
      <dgm:prSet/>
      <dgm:spPr/>
      <dgm:t>
        <a:bodyPr/>
        <a:lstStyle/>
        <a:p>
          <a:endParaRPr lang="en-US"/>
        </a:p>
      </dgm:t>
    </dgm:pt>
    <dgm:pt modelId="{35B0DEB8-9488-4CAA-8E42-9476208EEAD9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C</a:t>
          </a:r>
          <a:r>
            <a:rPr lang="en-US" dirty="0"/>
            <a:t>ommitment: Like-mindedness breeds sense of team focus</a:t>
          </a:r>
        </a:p>
      </dgm:t>
    </dgm:pt>
    <dgm:pt modelId="{936EF5C8-E65C-45C5-B65E-3D1138FDC030}" type="parTrans" cxnId="{6ADFF90D-1142-4574-9CB3-9F1698D86567}">
      <dgm:prSet/>
      <dgm:spPr/>
      <dgm:t>
        <a:bodyPr/>
        <a:lstStyle/>
        <a:p>
          <a:endParaRPr lang="en-US"/>
        </a:p>
      </dgm:t>
    </dgm:pt>
    <dgm:pt modelId="{98F94A20-D3C5-488E-AD7B-9BB937502D0A}" type="sibTrans" cxnId="{6ADFF90D-1142-4574-9CB3-9F1698D86567}">
      <dgm:prSet/>
      <dgm:spPr/>
      <dgm:t>
        <a:bodyPr/>
        <a:lstStyle/>
        <a:p>
          <a:endParaRPr lang="en-US"/>
        </a:p>
      </dgm:t>
    </dgm:pt>
    <dgm:pt modelId="{BE241139-AD29-466D-9054-EF4DB2C3C5F2}" type="pres">
      <dgm:prSet presAssocID="{702EDA13-66E7-49BF-B781-5471A2162C5C}" presName="linear" presStyleCnt="0">
        <dgm:presLayoutVars>
          <dgm:animLvl val="lvl"/>
          <dgm:resizeHandles val="exact"/>
        </dgm:presLayoutVars>
      </dgm:prSet>
      <dgm:spPr/>
    </dgm:pt>
    <dgm:pt modelId="{7019F35F-3189-46B1-A5AF-7B73C4C240E6}" type="pres">
      <dgm:prSet presAssocID="{AECB3C3E-D46C-4D59-9E3E-87658B81B71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67C712-C473-4870-95E4-16F2E642D699}" type="pres">
      <dgm:prSet presAssocID="{48B4D1F5-3450-45F3-AB5E-5402911FDCF4}" presName="spacer" presStyleCnt="0"/>
      <dgm:spPr/>
    </dgm:pt>
    <dgm:pt modelId="{B66B59F1-8CCA-45B4-99FE-1DBD44172712}" type="pres">
      <dgm:prSet presAssocID="{881531C0-C8FD-4BCE-A56E-49C491F07936}" presName="parentText" presStyleLbl="node1" presStyleIdx="1" presStyleCnt="3" custScaleX="68689" custScaleY="107867">
        <dgm:presLayoutVars>
          <dgm:chMax val="0"/>
          <dgm:bulletEnabled val="1"/>
        </dgm:presLayoutVars>
      </dgm:prSet>
      <dgm:spPr/>
    </dgm:pt>
    <dgm:pt modelId="{E9BDA2FE-1F32-458A-9D8F-FC77E31AD807}" type="pres">
      <dgm:prSet presAssocID="{9E05714F-4A62-4FDD-8CFD-E684124EECC3}" presName="spacer" presStyleCnt="0"/>
      <dgm:spPr/>
    </dgm:pt>
    <dgm:pt modelId="{5C6B64DC-C237-47B3-8FCD-7E204E525E47}" type="pres">
      <dgm:prSet presAssocID="{35B0DEB8-9488-4CAA-8E42-9476208EEAD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ADFF90D-1142-4574-9CB3-9F1698D86567}" srcId="{702EDA13-66E7-49BF-B781-5471A2162C5C}" destId="{35B0DEB8-9488-4CAA-8E42-9476208EEAD9}" srcOrd="2" destOrd="0" parTransId="{936EF5C8-E65C-45C5-B65E-3D1138FDC030}" sibTransId="{98F94A20-D3C5-488E-AD7B-9BB937502D0A}"/>
    <dgm:cxn modelId="{63909D18-FBBC-4469-9C1A-5E3FA40DAAB2}" type="presOf" srcId="{35B0DEB8-9488-4CAA-8E42-9476208EEAD9}" destId="{5C6B64DC-C237-47B3-8FCD-7E204E525E47}" srcOrd="0" destOrd="0" presId="urn:microsoft.com/office/officeart/2005/8/layout/vList2"/>
    <dgm:cxn modelId="{A185721B-F4DB-4E68-8913-0D3C377ED255}" type="presOf" srcId="{AECB3C3E-D46C-4D59-9E3E-87658B81B713}" destId="{7019F35F-3189-46B1-A5AF-7B73C4C240E6}" srcOrd="0" destOrd="0" presId="urn:microsoft.com/office/officeart/2005/8/layout/vList2"/>
    <dgm:cxn modelId="{01933B23-4532-498B-A023-6DD0AB325BBD}" srcId="{702EDA13-66E7-49BF-B781-5471A2162C5C}" destId="{AECB3C3E-D46C-4D59-9E3E-87658B81B713}" srcOrd="0" destOrd="0" parTransId="{7C5C8F67-B63D-47BB-AF84-4D7438EF4ADA}" sibTransId="{48B4D1F5-3450-45F3-AB5E-5402911FDCF4}"/>
    <dgm:cxn modelId="{EC1C2A86-0333-4C13-9094-69A4A8B9511D}" srcId="{702EDA13-66E7-49BF-B781-5471A2162C5C}" destId="{881531C0-C8FD-4BCE-A56E-49C491F07936}" srcOrd="1" destOrd="0" parTransId="{39D95AF4-07C3-4AA3-B9D9-323FC3D1B50E}" sibTransId="{9E05714F-4A62-4FDD-8CFD-E684124EECC3}"/>
    <dgm:cxn modelId="{034578C9-6E9F-4094-BFB6-32674D401C82}" type="presOf" srcId="{702EDA13-66E7-49BF-B781-5471A2162C5C}" destId="{BE241139-AD29-466D-9054-EF4DB2C3C5F2}" srcOrd="0" destOrd="0" presId="urn:microsoft.com/office/officeart/2005/8/layout/vList2"/>
    <dgm:cxn modelId="{57F63FE7-037B-426D-822C-E365839BE56C}" type="presOf" srcId="{881531C0-C8FD-4BCE-A56E-49C491F07936}" destId="{B66B59F1-8CCA-45B4-99FE-1DBD44172712}" srcOrd="0" destOrd="0" presId="urn:microsoft.com/office/officeart/2005/8/layout/vList2"/>
    <dgm:cxn modelId="{106A0FDC-5EA8-4C84-A376-BD1ACAC33D03}" type="presParOf" srcId="{BE241139-AD29-466D-9054-EF4DB2C3C5F2}" destId="{7019F35F-3189-46B1-A5AF-7B73C4C240E6}" srcOrd="0" destOrd="0" presId="urn:microsoft.com/office/officeart/2005/8/layout/vList2"/>
    <dgm:cxn modelId="{056CA748-931E-4850-92F7-01C22A01E493}" type="presParOf" srcId="{BE241139-AD29-466D-9054-EF4DB2C3C5F2}" destId="{4F67C712-C473-4870-95E4-16F2E642D699}" srcOrd="1" destOrd="0" presId="urn:microsoft.com/office/officeart/2005/8/layout/vList2"/>
    <dgm:cxn modelId="{B4637096-5C72-4B31-8BF8-C70FA906B519}" type="presParOf" srcId="{BE241139-AD29-466D-9054-EF4DB2C3C5F2}" destId="{B66B59F1-8CCA-45B4-99FE-1DBD44172712}" srcOrd="2" destOrd="0" presId="urn:microsoft.com/office/officeart/2005/8/layout/vList2"/>
    <dgm:cxn modelId="{ED7BB198-C8EA-4DDD-B117-9B5EB9683B14}" type="presParOf" srcId="{BE241139-AD29-466D-9054-EF4DB2C3C5F2}" destId="{E9BDA2FE-1F32-458A-9D8F-FC77E31AD807}" srcOrd="3" destOrd="0" presId="urn:microsoft.com/office/officeart/2005/8/layout/vList2"/>
    <dgm:cxn modelId="{D0FD3129-02A8-4B94-910A-7059B60E9618}" type="presParOf" srcId="{BE241139-AD29-466D-9054-EF4DB2C3C5F2}" destId="{5C6B64DC-C237-47B3-8FCD-7E204E525E4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554304-EAE3-4586-BFEC-6A0991940E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C1D7CB-80B7-4693-96B2-504A4DA1B586}">
      <dgm:prSet custT="1"/>
      <dgm:spPr>
        <a:solidFill>
          <a:schemeClr val="tx1"/>
        </a:solidFill>
      </dgm:spPr>
      <dgm:t>
        <a:bodyPr/>
        <a:lstStyle/>
        <a:p>
          <a:r>
            <a:rPr lang="en-US" sz="900" b="1" dirty="0"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en-US" sz="900" dirty="0">
              <a:latin typeface="Arial" panose="020B0604020202020204" pitchFamily="34" charset="0"/>
              <a:cs typeface="Arial" panose="020B0604020202020204" pitchFamily="34" charset="0"/>
            </a:rPr>
            <a:t>pportunity: developing study skills lead to good fortune</a:t>
          </a:r>
        </a:p>
      </dgm:t>
    </dgm:pt>
    <dgm:pt modelId="{0E6E6F38-2E11-4E3C-B43A-1A064F7430C5}" type="parTrans" cxnId="{08FAB8DE-FADB-4037-8919-C76218C1FE59}">
      <dgm:prSet/>
      <dgm:spPr/>
      <dgm:t>
        <a:bodyPr/>
        <a:lstStyle/>
        <a:p>
          <a:endParaRPr lang="en-US"/>
        </a:p>
      </dgm:t>
    </dgm:pt>
    <dgm:pt modelId="{AA965892-8149-4D44-A8EE-FCDD7DAC7746}" type="sibTrans" cxnId="{08FAB8DE-FADB-4037-8919-C76218C1FE59}">
      <dgm:prSet/>
      <dgm:spPr/>
      <dgm:t>
        <a:bodyPr/>
        <a:lstStyle/>
        <a:p>
          <a:endParaRPr lang="en-US"/>
        </a:p>
      </dgm:t>
    </dgm:pt>
    <dgm:pt modelId="{CFA59830-6AE7-46F4-A8E2-649731AAD697}">
      <dgm:prSet custT="1"/>
      <dgm:spPr>
        <a:solidFill>
          <a:schemeClr val="tx1"/>
        </a:solidFill>
      </dgm:spPr>
      <dgm:t>
        <a:bodyPr/>
        <a:lstStyle/>
        <a:p>
          <a:r>
            <a:rPr lang="en-US" sz="900" b="1" dirty="0">
              <a:latin typeface="Arial" panose="020B0604020202020204" pitchFamily="34" charset="0"/>
              <a:cs typeface="Arial" panose="020B0604020202020204" pitchFamily="34" charset="0"/>
            </a:rPr>
            <a:t>V</a:t>
          </a:r>
          <a:r>
            <a:rPr lang="en-US" sz="900" dirty="0">
              <a:latin typeface="Arial" panose="020B0604020202020204" pitchFamily="34" charset="0"/>
              <a:cs typeface="Arial" panose="020B0604020202020204" pitchFamily="34" charset="0"/>
            </a:rPr>
            <a:t>alues: Core belief in yourself and others assure sense of purpose</a:t>
          </a:r>
        </a:p>
      </dgm:t>
    </dgm:pt>
    <dgm:pt modelId="{54E2A434-BFB1-4356-B342-147A8D118283}" type="parTrans" cxnId="{C7F2F16B-FE10-4195-AEDE-1851BFF573E5}">
      <dgm:prSet/>
      <dgm:spPr/>
      <dgm:t>
        <a:bodyPr/>
        <a:lstStyle/>
        <a:p>
          <a:endParaRPr lang="en-US"/>
        </a:p>
      </dgm:t>
    </dgm:pt>
    <dgm:pt modelId="{63056C9F-30AE-4F94-A0F1-174D0E259D1C}" type="sibTrans" cxnId="{C7F2F16B-FE10-4195-AEDE-1851BFF573E5}">
      <dgm:prSet/>
      <dgm:spPr/>
      <dgm:t>
        <a:bodyPr/>
        <a:lstStyle/>
        <a:p>
          <a:endParaRPr lang="en-US"/>
        </a:p>
      </dgm:t>
    </dgm:pt>
    <dgm:pt modelId="{809F2DE5-A658-492C-A8CF-59DEB56B2327}" type="pres">
      <dgm:prSet presAssocID="{43554304-EAE3-4586-BFEC-6A0991940EE4}" presName="linear" presStyleCnt="0">
        <dgm:presLayoutVars>
          <dgm:animLvl val="lvl"/>
          <dgm:resizeHandles val="exact"/>
        </dgm:presLayoutVars>
      </dgm:prSet>
      <dgm:spPr/>
    </dgm:pt>
    <dgm:pt modelId="{860C0AC0-363B-4646-A54B-EA2DC5E1A0F0}" type="pres">
      <dgm:prSet presAssocID="{50C1D7CB-80B7-4693-96B2-504A4DA1B5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9A3EFC-A0DB-4F64-82BA-9C8EBD8C0844}" type="pres">
      <dgm:prSet presAssocID="{AA965892-8149-4D44-A8EE-FCDD7DAC7746}" presName="spacer" presStyleCnt="0"/>
      <dgm:spPr/>
    </dgm:pt>
    <dgm:pt modelId="{8D15EFE6-7E0C-4F2B-9E7C-F7EF3A1DE632}" type="pres">
      <dgm:prSet presAssocID="{CFA59830-6AE7-46F4-A8E2-649731AAD697}" presName="parentText" presStyleLbl="node1" presStyleIdx="1" presStyleCnt="2" custScaleY="71420" custLinFactY="-1008" custLinFactNeighborX="-382" custLinFactNeighborY="-100000">
        <dgm:presLayoutVars>
          <dgm:chMax val="0"/>
          <dgm:bulletEnabled val="1"/>
        </dgm:presLayoutVars>
      </dgm:prSet>
      <dgm:spPr/>
    </dgm:pt>
  </dgm:ptLst>
  <dgm:cxnLst>
    <dgm:cxn modelId="{6E6E520C-8D1C-40A3-A1C2-3CE9D900C8EB}" type="presOf" srcId="{43554304-EAE3-4586-BFEC-6A0991940EE4}" destId="{809F2DE5-A658-492C-A8CF-59DEB56B2327}" srcOrd="0" destOrd="0" presId="urn:microsoft.com/office/officeart/2005/8/layout/vList2"/>
    <dgm:cxn modelId="{5C866E38-04A0-467A-87B9-C6D0E51AA431}" type="presOf" srcId="{50C1D7CB-80B7-4693-96B2-504A4DA1B586}" destId="{860C0AC0-363B-4646-A54B-EA2DC5E1A0F0}" srcOrd="0" destOrd="0" presId="urn:microsoft.com/office/officeart/2005/8/layout/vList2"/>
    <dgm:cxn modelId="{C7F2F16B-FE10-4195-AEDE-1851BFF573E5}" srcId="{43554304-EAE3-4586-BFEC-6A0991940EE4}" destId="{CFA59830-6AE7-46F4-A8E2-649731AAD697}" srcOrd="1" destOrd="0" parTransId="{54E2A434-BFB1-4356-B342-147A8D118283}" sibTransId="{63056C9F-30AE-4F94-A0F1-174D0E259D1C}"/>
    <dgm:cxn modelId="{08FAB8DE-FADB-4037-8919-C76218C1FE59}" srcId="{43554304-EAE3-4586-BFEC-6A0991940EE4}" destId="{50C1D7CB-80B7-4693-96B2-504A4DA1B586}" srcOrd="0" destOrd="0" parTransId="{0E6E6F38-2E11-4E3C-B43A-1A064F7430C5}" sibTransId="{AA965892-8149-4D44-A8EE-FCDD7DAC7746}"/>
    <dgm:cxn modelId="{2E5A69F7-FE10-43F9-B57D-7667021B84DA}" type="presOf" srcId="{CFA59830-6AE7-46F4-A8E2-649731AAD697}" destId="{8D15EFE6-7E0C-4F2B-9E7C-F7EF3A1DE632}" srcOrd="0" destOrd="0" presId="urn:microsoft.com/office/officeart/2005/8/layout/vList2"/>
    <dgm:cxn modelId="{F487CD89-59FC-4DCC-9ADA-B21116C9AC47}" type="presParOf" srcId="{809F2DE5-A658-492C-A8CF-59DEB56B2327}" destId="{860C0AC0-363B-4646-A54B-EA2DC5E1A0F0}" srcOrd="0" destOrd="0" presId="urn:microsoft.com/office/officeart/2005/8/layout/vList2"/>
    <dgm:cxn modelId="{480B6017-5FB9-444E-92AB-7C2C1B9A071B}" type="presParOf" srcId="{809F2DE5-A658-492C-A8CF-59DEB56B2327}" destId="{C29A3EFC-A0DB-4F64-82BA-9C8EBD8C0844}" srcOrd="1" destOrd="0" presId="urn:microsoft.com/office/officeart/2005/8/layout/vList2"/>
    <dgm:cxn modelId="{AC9B41CB-F4CD-419F-AE4B-5835BF93F0A3}" type="presParOf" srcId="{809F2DE5-A658-492C-A8CF-59DEB56B2327}" destId="{8D15EFE6-7E0C-4F2B-9E7C-F7EF3A1DE63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C285FF-64D1-4878-8A6A-401DEB6E05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87CEFD-8E85-424A-8B3B-A6849A51BA0D}">
      <dgm:prSet/>
      <dgm:spPr>
        <a:solidFill>
          <a:schemeClr val="tx1"/>
        </a:solidFill>
      </dgm:spPr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rust in our abilities to accomplish academic goals</a:t>
          </a:r>
        </a:p>
      </dgm:t>
    </dgm:pt>
    <dgm:pt modelId="{8BABA1F5-3889-42C8-9D43-BEB1993FE937}" type="parTrans" cxnId="{EEE3E42E-F6BA-4496-9F42-56869A34DD70}">
      <dgm:prSet/>
      <dgm:spPr/>
      <dgm:t>
        <a:bodyPr/>
        <a:lstStyle/>
        <a:p>
          <a:endParaRPr lang="en-US"/>
        </a:p>
      </dgm:t>
    </dgm:pt>
    <dgm:pt modelId="{BADD70A4-F739-417F-9C08-36BC2EDCDE47}" type="sibTrans" cxnId="{EEE3E42E-F6BA-4496-9F42-56869A34DD70}">
      <dgm:prSet/>
      <dgm:spPr/>
      <dgm:t>
        <a:bodyPr/>
        <a:lstStyle/>
        <a:p>
          <a:endParaRPr lang="en-US"/>
        </a:p>
      </dgm:t>
    </dgm:pt>
    <dgm:pt modelId="{9F374533-821F-4D32-842D-26B6A43BB429}" type="pres">
      <dgm:prSet presAssocID="{80C285FF-64D1-4878-8A6A-401DEB6E05FF}" presName="linear" presStyleCnt="0">
        <dgm:presLayoutVars>
          <dgm:animLvl val="lvl"/>
          <dgm:resizeHandles val="exact"/>
        </dgm:presLayoutVars>
      </dgm:prSet>
      <dgm:spPr/>
    </dgm:pt>
    <dgm:pt modelId="{E214C998-40AB-48D1-BD9A-F688EEE7F6CE}" type="pres">
      <dgm:prSet presAssocID="{E387CEFD-8E85-424A-8B3B-A6849A51BA0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E3E42E-F6BA-4496-9F42-56869A34DD70}" srcId="{80C285FF-64D1-4878-8A6A-401DEB6E05FF}" destId="{E387CEFD-8E85-424A-8B3B-A6849A51BA0D}" srcOrd="0" destOrd="0" parTransId="{8BABA1F5-3889-42C8-9D43-BEB1993FE937}" sibTransId="{BADD70A4-F739-417F-9C08-36BC2EDCDE47}"/>
    <dgm:cxn modelId="{AA3DB134-3AA5-4B5B-AF65-7C4FAA148C2F}" type="presOf" srcId="{80C285FF-64D1-4878-8A6A-401DEB6E05FF}" destId="{9F374533-821F-4D32-842D-26B6A43BB429}" srcOrd="0" destOrd="0" presId="urn:microsoft.com/office/officeart/2005/8/layout/vList2"/>
    <dgm:cxn modelId="{06CEC099-773A-4221-9C41-CF8FF9C1F8DF}" type="presOf" srcId="{E387CEFD-8E85-424A-8B3B-A6849A51BA0D}" destId="{E214C998-40AB-48D1-BD9A-F688EEE7F6CE}" srcOrd="0" destOrd="0" presId="urn:microsoft.com/office/officeart/2005/8/layout/vList2"/>
    <dgm:cxn modelId="{8AB14DD1-E6C1-4B85-A6D9-A11D2C08ABD3}" type="presParOf" srcId="{9F374533-821F-4D32-842D-26B6A43BB429}" destId="{E214C998-40AB-48D1-BD9A-F688EEE7F6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792377-A6EA-4A74-9B8B-0C54665510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CFE248-4F31-4E9F-B739-7FEE3515CC77}">
      <dgm:prSet/>
      <dgm:spPr>
        <a:solidFill>
          <a:schemeClr val="tx1"/>
        </a:solidFill>
      </dgm:spPr>
      <dgm:t>
        <a:bodyPr/>
        <a:lstStyle/>
        <a:p>
          <a:r>
            <a:rPr lang="en-US" b="1" u="none" dirty="0"/>
            <a:t>NAICS Codes Supporting Exam Preparation and Tutoring</a:t>
          </a:r>
          <a:endParaRPr lang="en-US" u="none" dirty="0"/>
        </a:p>
      </dgm:t>
    </dgm:pt>
    <dgm:pt modelId="{C6C1B154-87DD-4F4E-9ED4-A362F3759EC7}" type="parTrans" cxnId="{1A8D80D9-5CF4-4601-A69E-24737396937D}">
      <dgm:prSet/>
      <dgm:spPr/>
      <dgm:t>
        <a:bodyPr/>
        <a:lstStyle/>
        <a:p>
          <a:endParaRPr lang="en-US"/>
        </a:p>
      </dgm:t>
    </dgm:pt>
    <dgm:pt modelId="{608524E0-5360-46FA-AECF-6DCFFCA5AD2D}" type="sibTrans" cxnId="{1A8D80D9-5CF4-4601-A69E-24737396937D}">
      <dgm:prSet/>
      <dgm:spPr/>
      <dgm:t>
        <a:bodyPr/>
        <a:lstStyle/>
        <a:p>
          <a:endParaRPr lang="en-US"/>
        </a:p>
      </dgm:t>
    </dgm:pt>
    <dgm:pt modelId="{B9F37000-1DAD-448F-B5C1-12FFCB6E2AA9}" type="pres">
      <dgm:prSet presAssocID="{33792377-A6EA-4A74-9B8B-0C546655108A}" presName="linear" presStyleCnt="0">
        <dgm:presLayoutVars>
          <dgm:animLvl val="lvl"/>
          <dgm:resizeHandles val="exact"/>
        </dgm:presLayoutVars>
      </dgm:prSet>
      <dgm:spPr/>
    </dgm:pt>
    <dgm:pt modelId="{764141BB-1057-4E1B-9D40-DB6132C2BA56}" type="pres">
      <dgm:prSet presAssocID="{F3CFE248-4F31-4E9F-B739-7FEE3515CC7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BDE1D09-CBEA-48C7-91C8-9A9E459282E2}" type="presOf" srcId="{33792377-A6EA-4A74-9B8B-0C546655108A}" destId="{B9F37000-1DAD-448F-B5C1-12FFCB6E2AA9}" srcOrd="0" destOrd="0" presId="urn:microsoft.com/office/officeart/2005/8/layout/vList2"/>
    <dgm:cxn modelId="{670B9D14-0981-41CA-B04D-97DA6CBDC86C}" type="presOf" srcId="{F3CFE248-4F31-4E9F-B739-7FEE3515CC77}" destId="{764141BB-1057-4E1B-9D40-DB6132C2BA56}" srcOrd="0" destOrd="0" presId="urn:microsoft.com/office/officeart/2005/8/layout/vList2"/>
    <dgm:cxn modelId="{1A8D80D9-5CF4-4601-A69E-24737396937D}" srcId="{33792377-A6EA-4A74-9B8B-0C546655108A}" destId="{F3CFE248-4F31-4E9F-B739-7FEE3515CC77}" srcOrd="0" destOrd="0" parTransId="{C6C1B154-87DD-4F4E-9ED4-A362F3759EC7}" sibTransId="{608524E0-5360-46FA-AECF-6DCFFCA5AD2D}"/>
    <dgm:cxn modelId="{694A0599-701C-4E8D-9255-672EEA46E9F3}" type="presParOf" srcId="{B9F37000-1DAD-448F-B5C1-12FFCB6E2AA9}" destId="{764141BB-1057-4E1B-9D40-DB6132C2BA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307764-C43C-487A-8AF1-70C5F3202B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E20538-D40F-4A96-A481-185EE2E67A4E}">
      <dgm:prSet/>
      <dgm:spPr>
        <a:solidFill>
          <a:schemeClr val="tx1"/>
        </a:solidFill>
      </dgm:spPr>
      <dgm:t>
        <a:bodyPr/>
        <a:lstStyle/>
        <a:p>
          <a:r>
            <a:rPr lang="en-US" b="1" u="sng"/>
            <a:t>SIC</a:t>
          </a:r>
          <a:endParaRPr lang="en-US"/>
        </a:p>
      </dgm:t>
    </dgm:pt>
    <dgm:pt modelId="{B0417F04-418F-4CB8-B442-7EE17E9EE2ED}" type="parTrans" cxnId="{456EE816-8F5F-423D-9218-38C2FC2925E5}">
      <dgm:prSet/>
      <dgm:spPr/>
      <dgm:t>
        <a:bodyPr/>
        <a:lstStyle/>
        <a:p>
          <a:endParaRPr lang="en-US"/>
        </a:p>
      </dgm:t>
    </dgm:pt>
    <dgm:pt modelId="{9E9E41F2-93FB-45E2-A2D1-83FFCB11B8F8}" type="sibTrans" cxnId="{456EE816-8F5F-423D-9218-38C2FC2925E5}">
      <dgm:prSet/>
      <dgm:spPr/>
      <dgm:t>
        <a:bodyPr/>
        <a:lstStyle/>
        <a:p>
          <a:endParaRPr lang="en-US"/>
        </a:p>
      </dgm:t>
    </dgm:pt>
    <dgm:pt modelId="{0BE16E6A-BC31-436F-AA60-6A44A1713819}">
      <dgm:prSet/>
      <dgm:spPr/>
      <dgm:t>
        <a:bodyPr/>
        <a:lstStyle/>
        <a:p>
          <a:r>
            <a:rPr lang="en-US"/>
            <a:t>8299	Schools and Educational Services</a:t>
          </a:r>
        </a:p>
      </dgm:t>
    </dgm:pt>
    <dgm:pt modelId="{5AB7399E-D091-45E1-9D25-B2A35DD2D78C}" type="parTrans" cxnId="{CFAD1A97-1862-4E93-8C15-665BB65764AC}">
      <dgm:prSet/>
      <dgm:spPr/>
      <dgm:t>
        <a:bodyPr/>
        <a:lstStyle/>
        <a:p>
          <a:endParaRPr lang="en-US"/>
        </a:p>
      </dgm:t>
    </dgm:pt>
    <dgm:pt modelId="{695E247C-0FC0-456B-954B-3069249944E7}" type="sibTrans" cxnId="{CFAD1A97-1862-4E93-8C15-665BB65764AC}">
      <dgm:prSet/>
      <dgm:spPr/>
      <dgm:t>
        <a:bodyPr/>
        <a:lstStyle/>
        <a:p>
          <a:endParaRPr lang="en-US"/>
        </a:p>
      </dgm:t>
    </dgm:pt>
    <dgm:pt modelId="{FDD9554E-17B0-4CB4-B02C-D0DAA458FC3E}">
      <dgm:prSet/>
      <dgm:spPr>
        <a:solidFill>
          <a:schemeClr val="tx1"/>
        </a:solidFill>
      </dgm:spPr>
      <dgm:t>
        <a:bodyPr/>
        <a:lstStyle/>
        <a:p>
          <a:r>
            <a:rPr lang="en-US" b="1" u="sng"/>
            <a:t>PSC</a:t>
          </a:r>
          <a:endParaRPr lang="en-US"/>
        </a:p>
      </dgm:t>
    </dgm:pt>
    <dgm:pt modelId="{C83258CA-7749-479C-8282-2D4B523DE4B2}" type="parTrans" cxnId="{68D983A6-8B80-4DAD-84EF-0B3B1BDC042A}">
      <dgm:prSet/>
      <dgm:spPr/>
      <dgm:t>
        <a:bodyPr/>
        <a:lstStyle/>
        <a:p>
          <a:endParaRPr lang="en-US"/>
        </a:p>
      </dgm:t>
    </dgm:pt>
    <dgm:pt modelId="{78E79DD2-293D-463F-9702-FC2F42DEF440}" type="sibTrans" cxnId="{68D983A6-8B80-4DAD-84EF-0B3B1BDC042A}">
      <dgm:prSet/>
      <dgm:spPr/>
      <dgm:t>
        <a:bodyPr/>
        <a:lstStyle/>
        <a:p>
          <a:endParaRPr lang="en-US"/>
        </a:p>
      </dgm:t>
    </dgm:pt>
    <dgm:pt modelId="{E13D301B-D6F3-4BA5-9258-97CDCCB06D86}">
      <dgm:prSet/>
      <dgm:spPr/>
      <dgm:t>
        <a:bodyPr/>
        <a:lstStyle/>
        <a:p>
          <a:r>
            <a:rPr lang="en-US"/>
            <a:t>U009   Educational/Training-General</a:t>
          </a:r>
        </a:p>
      </dgm:t>
    </dgm:pt>
    <dgm:pt modelId="{F862FA74-CA9D-45BA-9BD8-95D74B273A73}" type="parTrans" cxnId="{26041920-E915-43BE-94EA-0AD6D9B8DCDC}">
      <dgm:prSet/>
      <dgm:spPr/>
      <dgm:t>
        <a:bodyPr/>
        <a:lstStyle/>
        <a:p>
          <a:endParaRPr lang="en-US"/>
        </a:p>
      </dgm:t>
    </dgm:pt>
    <dgm:pt modelId="{A54223BA-7B80-4183-8ADE-5D0B48D5FF77}" type="sibTrans" cxnId="{26041920-E915-43BE-94EA-0AD6D9B8DCDC}">
      <dgm:prSet/>
      <dgm:spPr/>
      <dgm:t>
        <a:bodyPr/>
        <a:lstStyle/>
        <a:p>
          <a:endParaRPr lang="en-US"/>
        </a:p>
      </dgm:t>
    </dgm:pt>
    <dgm:pt modelId="{0F85DD4E-37E7-4BD3-B516-8F76D79C8330}">
      <dgm:prSet/>
      <dgm:spPr/>
      <dgm:t>
        <a:bodyPr/>
        <a:lstStyle/>
        <a:p>
          <a:r>
            <a:rPr lang="en-US" dirty="0"/>
            <a:t>U099   Educational/Training-Other</a:t>
          </a:r>
        </a:p>
      </dgm:t>
    </dgm:pt>
    <dgm:pt modelId="{7D4689B6-58E9-46AD-9793-6DAAF9878EAF}" type="parTrans" cxnId="{10036541-3FF7-4D78-8D4F-A38CC0BEF294}">
      <dgm:prSet/>
      <dgm:spPr/>
      <dgm:t>
        <a:bodyPr/>
        <a:lstStyle/>
        <a:p>
          <a:endParaRPr lang="en-US"/>
        </a:p>
      </dgm:t>
    </dgm:pt>
    <dgm:pt modelId="{F6644B82-5E30-4643-8321-D48CEFC89C0C}" type="sibTrans" cxnId="{10036541-3FF7-4D78-8D4F-A38CC0BEF294}">
      <dgm:prSet/>
      <dgm:spPr/>
      <dgm:t>
        <a:bodyPr/>
        <a:lstStyle/>
        <a:p>
          <a:endParaRPr lang="en-US"/>
        </a:p>
      </dgm:t>
    </dgm:pt>
    <dgm:pt modelId="{2BBA9776-4D2E-4D1E-A80D-9C521CEA25B9}" type="pres">
      <dgm:prSet presAssocID="{CF307764-C43C-487A-8AF1-70C5F3202B73}" presName="linear" presStyleCnt="0">
        <dgm:presLayoutVars>
          <dgm:animLvl val="lvl"/>
          <dgm:resizeHandles val="exact"/>
        </dgm:presLayoutVars>
      </dgm:prSet>
      <dgm:spPr/>
    </dgm:pt>
    <dgm:pt modelId="{6BDA8C54-315E-4BE2-AB73-6EF65328B5F6}" type="pres">
      <dgm:prSet presAssocID="{FBE20538-D40F-4A96-A481-185EE2E67A4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53F987-B999-4862-8631-4914375633A2}" type="pres">
      <dgm:prSet presAssocID="{FBE20538-D40F-4A96-A481-185EE2E67A4E}" presName="childText" presStyleLbl="revTx" presStyleIdx="0" presStyleCnt="2">
        <dgm:presLayoutVars>
          <dgm:bulletEnabled val="1"/>
        </dgm:presLayoutVars>
      </dgm:prSet>
      <dgm:spPr/>
    </dgm:pt>
    <dgm:pt modelId="{F68C6611-62D7-48FF-B769-641337659F4E}" type="pres">
      <dgm:prSet presAssocID="{FDD9554E-17B0-4CB4-B02C-D0DAA458FC3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F65C658-7458-4826-B87F-B64D92C57C7D}" type="pres">
      <dgm:prSet presAssocID="{FDD9554E-17B0-4CB4-B02C-D0DAA458FC3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56EE816-8F5F-423D-9218-38C2FC2925E5}" srcId="{CF307764-C43C-487A-8AF1-70C5F3202B73}" destId="{FBE20538-D40F-4A96-A481-185EE2E67A4E}" srcOrd="0" destOrd="0" parTransId="{B0417F04-418F-4CB8-B442-7EE17E9EE2ED}" sibTransId="{9E9E41F2-93FB-45E2-A2D1-83FFCB11B8F8}"/>
    <dgm:cxn modelId="{26041920-E915-43BE-94EA-0AD6D9B8DCDC}" srcId="{FDD9554E-17B0-4CB4-B02C-D0DAA458FC3E}" destId="{E13D301B-D6F3-4BA5-9258-97CDCCB06D86}" srcOrd="0" destOrd="0" parTransId="{F862FA74-CA9D-45BA-9BD8-95D74B273A73}" sibTransId="{A54223BA-7B80-4183-8ADE-5D0B48D5FF77}"/>
    <dgm:cxn modelId="{10036541-3FF7-4D78-8D4F-A38CC0BEF294}" srcId="{FDD9554E-17B0-4CB4-B02C-D0DAA458FC3E}" destId="{0F85DD4E-37E7-4BD3-B516-8F76D79C8330}" srcOrd="1" destOrd="0" parTransId="{7D4689B6-58E9-46AD-9793-6DAAF9878EAF}" sibTransId="{F6644B82-5E30-4643-8321-D48CEFC89C0C}"/>
    <dgm:cxn modelId="{456E4449-0657-46C1-A746-9A65A5E3B5F1}" type="presOf" srcId="{E13D301B-D6F3-4BA5-9258-97CDCCB06D86}" destId="{9F65C658-7458-4826-B87F-B64D92C57C7D}" srcOrd="0" destOrd="0" presId="urn:microsoft.com/office/officeart/2005/8/layout/vList2"/>
    <dgm:cxn modelId="{9F987452-A7A2-4BC6-85C6-202959A21600}" type="presOf" srcId="{FDD9554E-17B0-4CB4-B02C-D0DAA458FC3E}" destId="{F68C6611-62D7-48FF-B769-641337659F4E}" srcOrd="0" destOrd="0" presId="urn:microsoft.com/office/officeart/2005/8/layout/vList2"/>
    <dgm:cxn modelId="{3B0BAF8F-01E5-4875-A441-A3B48E71776A}" type="presOf" srcId="{0BE16E6A-BC31-436F-AA60-6A44A1713819}" destId="{F853F987-B999-4862-8631-4914375633A2}" srcOrd="0" destOrd="0" presId="urn:microsoft.com/office/officeart/2005/8/layout/vList2"/>
    <dgm:cxn modelId="{DF300A92-9495-44EE-9528-35AB5E559B2D}" type="presOf" srcId="{CF307764-C43C-487A-8AF1-70C5F3202B73}" destId="{2BBA9776-4D2E-4D1E-A80D-9C521CEA25B9}" srcOrd="0" destOrd="0" presId="urn:microsoft.com/office/officeart/2005/8/layout/vList2"/>
    <dgm:cxn modelId="{CFAD1A97-1862-4E93-8C15-665BB65764AC}" srcId="{FBE20538-D40F-4A96-A481-185EE2E67A4E}" destId="{0BE16E6A-BC31-436F-AA60-6A44A1713819}" srcOrd="0" destOrd="0" parTransId="{5AB7399E-D091-45E1-9D25-B2A35DD2D78C}" sibTransId="{695E247C-0FC0-456B-954B-3069249944E7}"/>
    <dgm:cxn modelId="{68D983A6-8B80-4DAD-84EF-0B3B1BDC042A}" srcId="{CF307764-C43C-487A-8AF1-70C5F3202B73}" destId="{FDD9554E-17B0-4CB4-B02C-D0DAA458FC3E}" srcOrd="1" destOrd="0" parTransId="{C83258CA-7749-479C-8282-2D4B523DE4B2}" sibTransId="{78E79DD2-293D-463F-9702-FC2F42DEF440}"/>
    <dgm:cxn modelId="{DF50BEAA-4724-4AE5-9507-C0F705CC8AD6}" type="presOf" srcId="{0F85DD4E-37E7-4BD3-B516-8F76D79C8330}" destId="{9F65C658-7458-4826-B87F-B64D92C57C7D}" srcOrd="0" destOrd="1" presId="urn:microsoft.com/office/officeart/2005/8/layout/vList2"/>
    <dgm:cxn modelId="{CE78FEEC-A52B-41A7-A1BD-7A9B3E6CF28B}" type="presOf" srcId="{FBE20538-D40F-4A96-A481-185EE2E67A4E}" destId="{6BDA8C54-315E-4BE2-AB73-6EF65328B5F6}" srcOrd="0" destOrd="0" presId="urn:microsoft.com/office/officeart/2005/8/layout/vList2"/>
    <dgm:cxn modelId="{FBF970A6-B51A-4984-BA6A-BE235F5AF2C5}" type="presParOf" srcId="{2BBA9776-4D2E-4D1E-A80D-9C521CEA25B9}" destId="{6BDA8C54-315E-4BE2-AB73-6EF65328B5F6}" srcOrd="0" destOrd="0" presId="urn:microsoft.com/office/officeart/2005/8/layout/vList2"/>
    <dgm:cxn modelId="{39E77868-1E12-49E4-B9CC-F0232D1F172B}" type="presParOf" srcId="{2BBA9776-4D2E-4D1E-A80D-9C521CEA25B9}" destId="{F853F987-B999-4862-8631-4914375633A2}" srcOrd="1" destOrd="0" presId="urn:microsoft.com/office/officeart/2005/8/layout/vList2"/>
    <dgm:cxn modelId="{DB7D3561-DA4B-4D12-ADCD-5995C4F62574}" type="presParOf" srcId="{2BBA9776-4D2E-4D1E-A80D-9C521CEA25B9}" destId="{F68C6611-62D7-48FF-B769-641337659F4E}" srcOrd="2" destOrd="0" presId="urn:microsoft.com/office/officeart/2005/8/layout/vList2"/>
    <dgm:cxn modelId="{63361ADB-195A-4BB6-9280-994B7316F014}" type="presParOf" srcId="{2BBA9776-4D2E-4D1E-A80D-9C521CEA25B9}" destId="{9F65C658-7458-4826-B87F-B64D92C57C7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D1C97-9F1A-4A79-8FAA-013C8B2F0B13}">
      <dsp:nvSpPr>
        <dsp:cNvPr id="0" name=""/>
        <dsp:cNvSpPr/>
      </dsp:nvSpPr>
      <dsp:spPr>
        <a:xfrm>
          <a:off x="0" y="51264"/>
          <a:ext cx="2437200" cy="22464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0966" y="62230"/>
        <a:ext cx="2415268" cy="202708"/>
      </dsp:txXfrm>
    </dsp:sp>
    <dsp:sp modelId="{CD79E924-01EC-4134-B01B-7AFDED7B70AE}">
      <dsp:nvSpPr>
        <dsp:cNvPr id="0" name=""/>
        <dsp:cNvSpPr/>
      </dsp:nvSpPr>
      <dsp:spPr>
        <a:xfrm>
          <a:off x="0" y="275904"/>
          <a:ext cx="24372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81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900" kern="1200"/>
            <a:t>611691 	Exam Preparation and Tutoring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900" kern="1200"/>
            <a:t>611710	Educational Support Services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900" kern="1200" dirty="0"/>
            <a:t>611699 	All Other Miscellaneous Schools and Instruction</a:t>
          </a:r>
        </a:p>
      </dsp:txBody>
      <dsp:txXfrm>
        <a:off x="0" y="275904"/>
        <a:ext cx="2437200" cy="59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9F35F-3189-46B1-A5AF-7B73C4C240E6}">
      <dsp:nvSpPr>
        <dsp:cNvPr id="0" name=""/>
        <dsp:cNvSpPr/>
      </dsp:nvSpPr>
      <dsp:spPr>
        <a:xfrm>
          <a:off x="0" y="11833"/>
          <a:ext cx="2705713" cy="39780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R</a:t>
          </a:r>
          <a:r>
            <a:rPr lang="en-US" sz="1000" kern="1200" dirty="0"/>
            <a:t>elationships: Understanding students’ needs develops rapport</a:t>
          </a:r>
        </a:p>
      </dsp:txBody>
      <dsp:txXfrm>
        <a:off x="19419" y="31252"/>
        <a:ext cx="2666875" cy="358962"/>
      </dsp:txXfrm>
    </dsp:sp>
    <dsp:sp modelId="{B66B59F1-8CCA-45B4-99FE-1DBD44172712}">
      <dsp:nvSpPr>
        <dsp:cNvPr id="0" name=""/>
        <dsp:cNvSpPr/>
      </dsp:nvSpPr>
      <dsp:spPr>
        <a:xfrm>
          <a:off x="423592" y="438433"/>
          <a:ext cx="1858527" cy="429094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</a:t>
          </a:r>
          <a:r>
            <a:rPr lang="en-US" sz="1000" kern="1200" dirty="0"/>
            <a:t>nvestment: Quality time and effort equals qualified results</a:t>
          </a:r>
        </a:p>
      </dsp:txBody>
      <dsp:txXfrm>
        <a:off x="444539" y="459380"/>
        <a:ext cx="1816633" cy="387200"/>
      </dsp:txXfrm>
    </dsp:sp>
    <dsp:sp modelId="{5C6B64DC-C237-47B3-8FCD-7E204E525E47}">
      <dsp:nvSpPr>
        <dsp:cNvPr id="0" name=""/>
        <dsp:cNvSpPr/>
      </dsp:nvSpPr>
      <dsp:spPr>
        <a:xfrm>
          <a:off x="0" y="896328"/>
          <a:ext cx="2705713" cy="39780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</a:t>
          </a:r>
          <a:r>
            <a:rPr lang="en-US" sz="1000" kern="1200" dirty="0"/>
            <a:t>ommitment: Like-mindedness breeds sense of team focus</a:t>
          </a:r>
        </a:p>
      </dsp:txBody>
      <dsp:txXfrm>
        <a:off x="19419" y="915747"/>
        <a:ext cx="2666875" cy="358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C0AC0-363B-4646-A54B-EA2DC5E1A0F0}">
      <dsp:nvSpPr>
        <dsp:cNvPr id="0" name=""/>
        <dsp:cNvSpPr/>
      </dsp:nvSpPr>
      <dsp:spPr>
        <a:xfrm>
          <a:off x="0" y="2140"/>
          <a:ext cx="2535728" cy="56160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en-US" sz="900" kern="1200" dirty="0">
              <a:latin typeface="Arial" panose="020B0604020202020204" pitchFamily="34" charset="0"/>
              <a:cs typeface="Arial" panose="020B0604020202020204" pitchFamily="34" charset="0"/>
            </a:rPr>
            <a:t>pportunity: developing study skills lead to good fortune</a:t>
          </a:r>
        </a:p>
      </dsp:txBody>
      <dsp:txXfrm>
        <a:off x="27415" y="29555"/>
        <a:ext cx="2480898" cy="506770"/>
      </dsp:txXfrm>
    </dsp:sp>
    <dsp:sp modelId="{8D15EFE6-7E0C-4F2B-9E7C-F7EF3A1DE632}">
      <dsp:nvSpPr>
        <dsp:cNvPr id="0" name=""/>
        <dsp:cNvSpPr/>
      </dsp:nvSpPr>
      <dsp:spPr>
        <a:xfrm>
          <a:off x="0" y="558079"/>
          <a:ext cx="2535728" cy="401094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V</a:t>
          </a:r>
          <a:r>
            <a:rPr lang="en-US" sz="900" kern="1200" dirty="0">
              <a:latin typeface="Arial" panose="020B0604020202020204" pitchFamily="34" charset="0"/>
              <a:cs typeface="Arial" panose="020B0604020202020204" pitchFamily="34" charset="0"/>
            </a:rPr>
            <a:t>alues: Core belief in yourself and others assure sense of purpose</a:t>
          </a:r>
        </a:p>
      </dsp:txBody>
      <dsp:txXfrm>
        <a:off x="19580" y="577659"/>
        <a:ext cx="2496568" cy="361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C998-40AB-48D1-BD9A-F688EEE7F6CE}">
      <dsp:nvSpPr>
        <dsp:cNvPr id="0" name=""/>
        <dsp:cNvSpPr/>
      </dsp:nvSpPr>
      <dsp:spPr>
        <a:xfrm>
          <a:off x="0" y="10921"/>
          <a:ext cx="2548805" cy="34749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en-US" sz="900" kern="1200" dirty="0">
              <a:latin typeface="Arial" panose="020B0604020202020204" pitchFamily="34" charset="0"/>
              <a:cs typeface="Arial" panose="020B0604020202020204" pitchFamily="34" charset="0"/>
            </a:rPr>
            <a:t>rust in our abilities to accomplish academic goals</a:t>
          </a:r>
        </a:p>
      </dsp:txBody>
      <dsp:txXfrm>
        <a:off x="16963" y="27884"/>
        <a:ext cx="2514879" cy="3135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141BB-1057-4E1B-9D40-DB6132C2BA56}">
      <dsp:nvSpPr>
        <dsp:cNvPr id="0" name=""/>
        <dsp:cNvSpPr/>
      </dsp:nvSpPr>
      <dsp:spPr>
        <a:xfrm>
          <a:off x="0" y="3185"/>
          <a:ext cx="3151744" cy="23985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u="none" kern="1200" dirty="0"/>
            <a:t>NAICS Codes Supporting Exam Preparation and Tutoring</a:t>
          </a:r>
          <a:endParaRPr lang="en-US" sz="1000" u="none" kern="1200" dirty="0"/>
        </a:p>
      </dsp:txBody>
      <dsp:txXfrm>
        <a:off x="11709" y="14894"/>
        <a:ext cx="3128326" cy="2164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A8C54-315E-4BE2-AB73-6EF65328B5F6}">
      <dsp:nvSpPr>
        <dsp:cNvPr id="0" name=""/>
        <dsp:cNvSpPr/>
      </dsp:nvSpPr>
      <dsp:spPr>
        <a:xfrm>
          <a:off x="0" y="1877"/>
          <a:ext cx="2705714" cy="23985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u="sng" kern="1200"/>
            <a:t>SIC</a:t>
          </a:r>
          <a:endParaRPr lang="en-US" sz="1000" kern="1200"/>
        </a:p>
      </dsp:txBody>
      <dsp:txXfrm>
        <a:off x="11709" y="13586"/>
        <a:ext cx="2682296" cy="216432"/>
      </dsp:txXfrm>
    </dsp:sp>
    <dsp:sp modelId="{F853F987-B999-4862-8631-4914375633A2}">
      <dsp:nvSpPr>
        <dsp:cNvPr id="0" name=""/>
        <dsp:cNvSpPr/>
      </dsp:nvSpPr>
      <dsp:spPr>
        <a:xfrm>
          <a:off x="0" y="241727"/>
          <a:ext cx="2705714" cy="16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06" tIns="12700" rIns="71120" bIns="127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800" kern="1200"/>
            <a:t>8299	Schools and Educational Services</a:t>
          </a:r>
        </a:p>
      </dsp:txBody>
      <dsp:txXfrm>
        <a:off x="0" y="241727"/>
        <a:ext cx="2705714" cy="165600"/>
      </dsp:txXfrm>
    </dsp:sp>
    <dsp:sp modelId="{F68C6611-62D7-48FF-B769-641337659F4E}">
      <dsp:nvSpPr>
        <dsp:cNvPr id="0" name=""/>
        <dsp:cNvSpPr/>
      </dsp:nvSpPr>
      <dsp:spPr>
        <a:xfrm>
          <a:off x="0" y="407327"/>
          <a:ext cx="2705714" cy="23985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u="sng" kern="1200"/>
            <a:t>PSC</a:t>
          </a:r>
          <a:endParaRPr lang="en-US" sz="1000" kern="1200"/>
        </a:p>
      </dsp:txBody>
      <dsp:txXfrm>
        <a:off x="11709" y="419036"/>
        <a:ext cx="2682296" cy="216432"/>
      </dsp:txXfrm>
    </dsp:sp>
    <dsp:sp modelId="{9F65C658-7458-4826-B87F-B64D92C57C7D}">
      <dsp:nvSpPr>
        <dsp:cNvPr id="0" name=""/>
        <dsp:cNvSpPr/>
      </dsp:nvSpPr>
      <dsp:spPr>
        <a:xfrm>
          <a:off x="0" y="647177"/>
          <a:ext cx="2705714" cy="27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06" tIns="12700" rIns="71120" bIns="127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800" kern="1200"/>
            <a:t>U009   Educational/Training-General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800" kern="1200" dirty="0"/>
            <a:t>U099   Educational/Training-Other</a:t>
          </a:r>
        </a:p>
      </dsp:txBody>
      <dsp:txXfrm>
        <a:off x="0" y="647177"/>
        <a:ext cx="2705714" cy="274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>
            <a:lvl1pPr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35413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>
            <a:lvl1pPr algn="r"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4EC8947B-2730-49F6-8732-002D3D602205}" type="datetimeFigureOut">
              <a:rPr lang="en-US"/>
              <a:pPr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7582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b" anchorCtr="0" compatLnSpc="1">
            <a:prstTxWarp prst="textNoShape">
              <a:avLst/>
            </a:prstTxWarp>
          </a:bodyPr>
          <a:lstStyle>
            <a:lvl1pPr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35413" y="87582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b" anchorCtr="0" compatLnSpc="1">
            <a:prstTxWarp prst="textNoShape">
              <a:avLst/>
            </a:prstTxWarp>
          </a:bodyPr>
          <a:lstStyle>
            <a:lvl1pPr algn="r"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707EC26D-AEB4-4C84-A274-728FBD7C94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462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>
            <a:lvl1pPr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35413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>
            <a:lvl1pPr algn="r"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1FE8049B-78B9-4FF9-A282-DF3AB0D0F037}" type="datetimeFigureOut">
              <a:rPr lang="en-US"/>
              <a:pPr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52525"/>
            <a:ext cx="222250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30" rIns="96659" bIns="4833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5325" y="4437063"/>
            <a:ext cx="5556250" cy="363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7582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b" anchorCtr="0" compatLnSpc="1">
            <a:prstTxWarp prst="textNoShape">
              <a:avLst/>
            </a:prstTxWarp>
          </a:bodyPr>
          <a:lstStyle>
            <a:lvl1pPr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35413" y="87582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77" tIns="46189" rIns="92377" bIns="46189" numCol="1" anchor="b" anchorCtr="0" compatLnSpc="1">
            <a:prstTxWarp prst="textNoShape">
              <a:avLst/>
            </a:prstTxWarp>
          </a:bodyPr>
          <a:lstStyle>
            <a:lvl1pPr algn="r" defTabSz="873125">
              <a:buFontTx/>
              <a:buNone/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84FFF76A-7E85-484C-90A1-E771D3FC9E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07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92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71309"/>
            <a:ext cx="5829300" cy="334264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42853"/>
            <a:ext cx="5143500" cy="231806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89BC-5687-4F75-9EEA-E6F5EC7D3E28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E2D1-07C8-4C13-A0D0-BA9E276ED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04C12-A4E5-4982-8400-9D436A29F8DE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7D05-D393-44E0-847B-D3D685B1EA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1176"/>
            <a:ext cx="1478756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1176"/>
            <a:ext cx="4350544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D98F-37DE-46CB-A443-0A445207246C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9576F-922F-4B80-A83C-D059C7E1C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BD9E-BB42-4C16-AE88-78AA10F460CA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9DD9-1B34-402A-9693-8285C11CB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393636"/>
            <a:ext cx="5915025" cy="3993831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425251"/>
            <a:ext cx="5915025" cy="2100261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BF076-998D-4582-9979-262DD9103F69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73D85-8FBE-4612-B723-E3CC1BAAB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55875"/>
            <a:ext cx="291465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55875"/>
            <a:ext cx="291465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C83A6-215E-4F2D-B2DB-590541BF7597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1B0D9-C66E-4293-A8A0-5CF659B231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11178"/>
            <a:ext cx="5915025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53629"/>
            <a:ext cx="2901255" cy="11534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07105"/>
            <a:ext cx="2901255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353629"/>
            <a:ext cx="2915543" cy="11534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507105"/>
            <a:ext cx="291554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99AD1-CFDE-481A-B943-9F84CFD57998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DD3CD-639F-45A0-BB67-95392D237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B6926-F661-4B9A-9CCB-089F2DA59848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6531-C662-4FD7-B759-62D83CD2DE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CDD39-FCB2-479B-8847-C10C66661DEE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1ADB-1655-4EF3-A1AF-573231185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0080"/>
            <a:ext cx="2211884" cy="224028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82398"/>
            <a:ext cx="3471863" cy="6823075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80360"/>
            <a:ext cx="2211884" cy="5336223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09DF0-90D6-4FD4-AB4F-DED0700D4F3E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4581B-9875-4A97-A90A-E3328C3AD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0080"/>
            <a:ext cx="2211884" cy="224028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82398"/>
            <a:ext cx="3471863" cy="6823075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80360"/>
            <a:ext cx="2211884" cy="5336223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6455-EA3C-4B41-94FA-3729DC1CD782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42DC-F62B-41BB-9BEC-25FE65BF1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11175"/>
            <a:ext cx="5915025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555875"/>
            <a:ext cx="5915025" cy="60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899525"/>
            <a:ext cx="154305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7BACCF-6EAD-4CBD-866E-88702FACCD58}" type="datetimeFigureOut">
              <a:rPr lang="en-US"/>
              <a:pPr>
                <a:defRPr/>
              </a:pPr>
              <a:t>5/1/2024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99525"/>
            <a:ext cx="23145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899525"/>
            <a:ext cx="154305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BBC9FD-5400-4662-A044-8000FEC88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2pPr>
      <a:lvl3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3pPr>
      <a:lvl4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4pPr>
      <a:lvl5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5pPr>
      <a:lvl6pPr marL="4572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6pPr>
      <a:lvl7pPr marL="9144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7pPr>
      <a:lvl8pPr marL="13716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8pPr>
      <a:lvl9pPr marL="18288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 Light"/>
        </a:defRPr>
      </a:lvl9pPr>
    </p:titleStyle>
    <p:bodyStyle>
      <a:lvl1pPr marL="303213" indent="-303213" algn="l" defTabSz="1217613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4.xml"/><Relationship Id="rId34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33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32" Type="http://schemas.openxmlformats.org/officeDocument/2006/relationships/diagramColors" Target="../diagrams/colors6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31" Type="http://schemas.openxmlformats.org/officeDocument/2006/relationships/diagramQuickStyle" Target="../diagrams/quickStyle6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Relationship Id="rId30" Type="http://schemas.openxmlformats.org/officeDocument/2006/relationships/diagramLayout" Target="../diagrams/layout6.xml"/><Relationship Id="rId8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-20562" y="942407"/>
            <a:ext cx="1576154" cy="84062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752" y="802146"/>
            <a:ext cx="5286375" cy="8454772"/>
          </a:xfrm>
          <a:prstGeom prst="rect">
            <a:avLst/>
          </a:prstGeom>
          <a:gradFill>
            <a:gsLst>
              <a:gs pos="0">
                <a:srgbClr val="006666"/>
              </a:gs>
              <a:gs pos="39000">
                <a:schemeClr val="accent1">
                  <a:lumMod val="45000"/>
                  <a:lumOff val="5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5000">
                <a:schemeClr val="bg1"/>
              </a:gs>
            </a:gsLst>
            <a:lin ang="60000" scaled="0"/>
          </a:gradFill>
        </p:spPr>
      </p:pic>
      <p:cxnSp>
        <p:nvCxnSpPr>
          <p:cNvPr id="16" name="Straight Connector 15"/>
          <p:cNvCxnSpPr/>
          <p:nvPr/>
        </p:nvCxnSpPr>
        <p:spPr>
          <a:xfrm>
            <a:off x="1578928" y="647952"/>
            <a:ext cx="0" cy="85062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-12907" y="1662411"/>
            <a:ext cx="69667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TextBox 20"/>
          <p:cNvSpPr txBox="1">
            <a:spLocks noChangeArrowheads="1"/>
          </p:cNvSpPr>
          <p:nvPr/>
        </p:nvSpPr>
        <p:spPr bwMode="auto">
          <a:xfrm>
            <a:off x="-50561" y="646748"/>
            <a:ext cx="12493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ACADEMIC TUTORING AND EXAM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PREPARATION</a:t>
            </a:r>
          </a:p>
        </p:txBody>
      </p:sp>
      <p:sp>
        <p:nvSpPr>
          <p:cNvPr id="15436" name="TextBox 38"/>
          <p:cNvSpPr txBox="1">
            <a:spLocks noChangeArrowheads="1"/>
          </p:cNvSpPr>
          <p:nvPr/>
        </p:nvSpPr>
        <p:spPr bwMode="auto">
          <a:xfrm>
            <a:off x="1876439" y="3938609"/>
            <a:ext cx="18415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lang="en-US" b="1" u="sng"/>
          </a:p>
        </p:txBody>
      </p:sp>
      <p:sp>
        <p:nvSpPr>
          <p:cNvPr id="15437" name="TextBox 39"/>
          <p:cNvSpPr txBox="1">
            <a:spLocks noChangeArrowheads="1"/>
          </p:cNvSpPr>
          <p:nvPr/>
        </p:nvSpPr>
        <p:spPr bwMode="auto">
          <a:xfrm>
            <a:off x="3134648" y="3142450"/>
            <a:ext cx="90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lvl="1" indent="-571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  <a:latin typeface="+mn-lt"/>
            </a:endParaRPr>
          </a:p>
          <a:p>
            <a:pPr marL="117475" lvl="1">
              <a:buNone/>
            </a:pPr>
            <a:r>
              <a:rPr lang="en-US" sz="900" dirty="0">
                <a:solidFill>
                  <a:schemeClr val="tx1"/>
                </a:solidFill>
                <a:latin typeface="+mn-lt"/>
              </a:rPr>
              <a:t> </a:t>
            </a:r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0" y="9064374"/>
            <a:ext cx="6877051" cy="534988"/>
          </a:xfrm>
          <a:prstGeom prst="rect">
            <a:avLst/>
          </a:prstGeom>
          <a:solidFill>
            <a:srgbClr val="17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5371" name="TextBox 108"/>
          <p:cNvSpPr txBox="1">
            <a:spLocks noChangeArrowheads="1"/>
          </p:cNvSpPr>
          <p:nvPr/>
        </p:nvSpPr>
        <p:spPr bwMode="auto">
          <a:xfrm>
            <a:off x="601955" y="9094788"/>
            <a:ext cx="565250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900" dirty="0">
                <a:solidFill>
                  <a:schemeClr val="bg1"/>
                </a:solidFill>
              </a:rPr>
              <a:t>Yves Juste, Founder</a:t>
            </a:r>
          </a:p>
          <a:p>
            <a:pPr algn="ctr">
              <a:buFontTx/>
              <a:buNone/>
            </a:pPr>
            <a:r>
              <a:rPr lang="en-US" sz="900" dirty="0">
                <a:solidFill>
                  <a:schemeClr val="bg1"/>
                </a:solidFill>
              </a:rPr>
              <a:t>265 Sunrise Highway, Suite 1-527. Rockville Centre, NY 11570 ● (888) 362-7427●    mrj@justetutoring.com</a:t>
            </a:r>
          </a:p>
          <a:p>
            <a:pPr algn="ctr">
              <a:buFontTx/>
              <a:buNone/>
            </a:pPr>
            <a:r>
              <a:rPr lang="en-US" sz="900" dirty="0">
                <a:solidFill>
                  <a:schemeClr val="bg1"/>
                </a:solidFill>
              </a:rPr>
              <a:t>www.justetutoring.com</a:t>
            </a:r>
          </a:p>
        </p:txBody>
      </p:sp>
      <p:sp>
        <p:nvSpPr>
          <p:cNvPr id="15372" name="TextBox 25"/>
          <p:cNvSpPr txBox="1">
            <a:spLocks noChangeArrowheads="1"/>
          </p:cNvSpPr>
          <p:nvPr/>
        </p:nvSpPr>
        <p:spPr bwMode="auto">
          <a:xfrm>
            <a:off x="-40640" y="7094618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ESTABLISHED</a:t>
            </a:r>
          </a:p>
        </p:txBody>
      </p:sp>
      <p:sp>
        <p:nvSpPr>
          <p:cNvPr id="15373" name="TextBox 26"/>
          <p:cNvSpPr txBox="1">
            <a:spLocks noChangeArrowheads="1"/>
          </p:cNvSpPr>
          <p:nvPr/>
        </p:nvSpPr>
        <p:spPr bwMode="auto">
          <a:xfrm>
            <a:off x="-73927" y="5238770"/>
            <a:ext cx="15148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DIFFERENTIATORS</a:t>
            </a:r>
          </a:p>
        </p:txBody>
      </p:sp>
      <p:sp>
        <p:nvSpPr>
          <p:cNvPr id="15374" name="TextBox 29"/>
          <p:cNvSpPr txBox="1">
            <a:spLocks noChangeArrowheads="1"/>
          </p:cNvSpPr>
          <p:nvPr/>
        </p:nvSpPr>
        <p:spPr bwMode="auto">
          <a:xfrm>
            <a:off x="-40640" y="7588622"/>
            <a:ext cx="9092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UEI / CAGE 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64" y="7333972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79" y="7833097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7" name="TextBox 80"/>
          <p:cNvSpPr txBox="1">
            <a:spLocks noChangeArrowheads="1"/>
          </p:cNvSpPr>
          <p:nvPr/>
        </p:nvSpPr>
        <p:spPr bwMode="auto">
          <a:xfrm>
            <a:off x="1569459" y="7101439"/>
            <a:ext cx="512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900" dirty="0">
                <a:latin typeface="+mn-lt"/>
              </a:rPr>
              <a:t>2021</a:t>
            </a:r>
          </a:p>
        </p:txBody>
      </p:sp>
      <p:sp>
        <p:nvSpPr>
          <p:cNvPr id="15378" name="TextBox 81"/>
          <p:cNvSpPr txBox="1">
            <a:spLocks noChangeArrowheads="1"/>
          </p:cNvSpPr>
          <p:nvPr/>
        </p:nvSpPr>
        <p:spPr bwMode="auto">
          <a:xfrm>
            <a:off x="1563021" y="5183522"/>
            <a:ext cx="236509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900" dirty="0">
                <a:latin typeface="+mn-lt"/>
              </a:rPr>
              <a:t>Our flat organizational structure demonstrates the ability to address and correspond related issues in an efficient matter.</a:t>
            </a:r>
            <a:endParaRPr lang="en-US" dirty="0"/>
          </a:p>
        </p:txBody>
      </p:sp>
      <p:sp>
        <p:nvSpPr>
          <p:cNvPr id="15379" name="TextBox 83"/>
          <p:cNvSpPr txBox="1">
            <a:spLocks noChangeArrowheads="1"/>
          </p:cNvSpPr>
          <p:nvPr/>
        </p:nvSpPr>
        <p:spPr bwMode="auto">
          <a:xfrm>
            <a:off x="1569459" y="7595443"/>
            <a:ext cx="326082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900" dirty="0">
                <a:latin typeface="+mn-lt"/>
              </a:rPr>
              <a:t>UEI#: HP59MURXQND5    CAGE CODE</a:t>
            </a:r>
            <a:r>
              <a:rPr lang="en-US" sz="900">
                <a:latin typeface="+mn-lt"/>
              </a:rPr>
              <a:t>: 9NMK7  DUNS: 119037387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>
                <a:latin typeface="+mn-lt"/>
              </a:rPr>
              <a:t> </a:t>
            </a:r>
            <a:endParaRPr lang="en-US" sz="900" dirty="0">
              <a:latin typeface="+mn-lt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6279" y="7584335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25" name="TextBox 84"/>
          <p:cNvSpPr txBox="1">
            <a:spLocks noChangeArrowheads="1"/>
          </p:cNvSpPr>
          <p:nvPr/>
        </p:nvSpPr>
        <p:spPr bwMode="auto">
          <a:xfrm>
            <a:off x="-40640" y="7339052"/>
            <a:ext cx="1589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>
                <a:solidFill>
                  <a:schemeClr val="bg1"/>
                </a:solidFill>
              </a:rPr>
              <a:t>FACILITY CLEARANCE</a:t>
            </a:r>
          </a:p>
        </p:txBody>
      </p:sp>
      <p:sp>
        <p:nvSpPr>
          <p:cNvPr id="15426" name="TextBox 86"/>
          <p:cNvSpPr txBox="1">
            <a:spLocks noChangeArrowheads="1"/>
          </p:cNvSpPr>
          <p:nvPr/>
        </p:nvSpPr>
        <p:spPr bwMode="auto">
          <a:xfrm>
            <a:off x="1569459" y="7345873"/>
            <a:ext cx="3706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900" dirty="0">
                <a:latin typeface="+mn-lt"/>
              </a:rPr>
              <a:t>N/A</a:t>
            </a:r>
          </a:p>
        </p:txBody>
      </p:sp>
      <p:cxnSp>
        <p:nvCxnSpPr>
          <p:cNvPr id="126" name="Straight Connector 125"/>
          <p:cNvCxnSpPr/>
          <p:nvPr/>
        </p:nvCxnSpPr>
        <p:spPr>
          <a:xfrm>
            <a:off x="-73072" y="5694912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0" y="-6350"/>
            <a:ext cx="6865937" cy="0"/>
          </a:xfrm>
          <a:prstGeom prst="line">
            <a:avLst/>
          </a:prstGeom>
          <a:ln w="698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15" name="Rectangle 120"/>
          <p:cNvSpPr>
            <a:spLocks noChangeArrowheads="1"/>
          </p:cNvSpPr>
          <p:nvPr/>
        </p:nvSpPr>
        <p:spPr bwMode="auto">
          <a:xfrm>
            <a:off x="4209056" y="7998918"/>
            <a:ext cx="23701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lvl="1" indent="-57150">
              <a:buFont typeface="Arial" panose="020B0604020202020204" pitchFamily="34" charset="0"/>
              <a:buChar char="•"/>
              <a:tabLst>
                <a:tab pos="746125" algn="l"/>
              </a:tabLst>
            </a:pPr>
            <a:endParaRPr lang="en-US" sz="9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416" name="TextBox 121"/>
          <p:cNvSpPr txBox="1">
            <a:spLocks noChangeArrowheads="1"/>
          </p:cNvSpPr>
          <p:nvPr/>
        </p:nvSpPr>
        <p:spPr bwMode="auto">
          <a:xfrm>
            <a:off x="4186742" y="7837261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>
              <a:buFontTx/>
              <a:buNone/>
              <a:defRPr b="1" u="sng">
                <a:latin typeface="+mn-lt"/>
              </a:defRPr>
            </a:lvl1pPr>
          </a:lstStyle>
          <a:p>
            <a:endParaRPr lang="en-US" dirty="0"/>
          </a:p>
        </p:txBody>
      </p:sp>
      <p:grpSp>
        <p:nvGrpSpPr>
          <p:cNvPr id="15418" name="Group 9"/>
          <p:cNvGrpSpPr>
            <a:grpSpLocks/>
          </p:cNvGrpSpPr>
          <p:nvPr/>
        </p:nvGrpSpPr>
        <p:grpSpPr bwMode="auto">
          <a:xfrm>
            <a:off x="1762249" y="6759653"/>
            <a:ext cx="2752568" cy="419143"/>
            <a:chOff x="4426830" y="8067666"/>
            <a:chExt cx="2385060" cy="399263"/>
          </a:xfrm>
        </p:grpSpPr>
        <p:sp>
          <p:nvSpPr>
            <p:cNvPr id="15422" name="Rectangle 132"/>
            <p:cNvSpPr>
              <a:spLocks noChangeArrowheads="1"/>
            </p:cNvSpPr>
            <p:nvPr/>
          </p:nvSpPr>
          <p:spPr bwMode="auto">
            <a:xfrm>
              <a:off x="4426830" y="8234026"/>
              <a:ext cx="2140227" cy="23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111125">
                <a:buFont typeface="Arial" charset="0"/>
                <a:buChar char="•"/>
                <a:tabLst>
                  <a:tab pos="746125" algn="l"/>
                </a:tabLst>
              </a:pPr>
              <a:endParaRPr lang="en-US"/>
            </a:p>
          </p:txBody>
        </p:sp>
        <p:sp>
          <p:nvSpPr>
            <p:cNvPr id="15423" name="TextBox 133"/>
            <p:cNvSpPr txBox="1">
              <a:spLocks noChangeArrowheads="1"/>
            </p:cNvSpPr>
            <p:nvPr/>
          </p:nvSpPr>
          <p:spPr bwMode="auto">
            <a:xfrm>
              <a:off x="4426830" y="8067666"/>
              <a:ext cx="159554" cy="232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endParaRPr lang="en-US" b="1" u="sng"/>
            </a:p>
          </p:txBody>
        </p:sp>
        <p:sp>
          <p:nvSpPr>
            <p:cNvPr id="15424" name="Rectangle 64"/>
            <p:cNvSpPr>
              <a:spLocks noChangeArrowheads="1"/>
            </p:cNvSpPr>
            <p:nvPr/>
          </p:nvSpPr>
          <p:spPr bwMode="auto">
            <a:xfrm>
              <a:off x="5257612" y="8234026"/>
              <a:ext cx="1554278" cy="23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111125">
                <a:buFont typeface="Arial" charset="0"/>
                <a:buChar char="•"/>
                <a:tabLst>
                  <a:tab pos="746125" algn="l"/>
                </a:tabLst>
              </a:pPr>
              <a:endParaRPr lang="en-US"/>
            </a:p>
          </p:txBody>
        </p:sp>
      </p:grpSp>
      <p:grpSp>
        <p:nvGrpSpPr>
          <p:cNvPr id="15419" name="Group 75"/>
          <p:cNvGrpSpPr>
            <a:grpSpLocks/>
          </p:cNvGrpSpPr>
          <p:nvPr/>
        </p:nvGrpSpPr>
        <p:grpSpPr bwMode="auto">
          <a:xfrm>
            <a:off x="4475385" y="6759653"/>
            <a:ext cx="2324124" cy="388729"/>
            <a:chOff x="1714499" y="8067666"/>
            <a:chExt cx="2324101" cy="370292"/>
          </a:xfrm>
        </p:grpSpPr>
        <p:sp>
          <p:nvSpPr>
            <p:cNvPr id="15420" name="Rectangle 88"/>
            <p:cNvSpPr>
              <a:spLocks noChangeArrowheads="1"/>
            </p:cNvSpPr>
            <p:nvPr/>
          </p:nvSpPr>
          <p:spPr bwMode="auto">
            <a:xfrm>
              <a:off x="1714499" y="8233920"/>
              <a:ext cx="2324101" cy="20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111125">
                <a:buFont typeface="Arial" charset="0"/>
                <a:buChar char="•"/>
                <a:tabLst>
                  <a:tab pos="746125" algn="l"/>
                </a:tabLst>
              </a:pPr>
              <a:endParaRPr lang="en-US" sz="800"/>
            </a:p>
          </p:txBody>
        </p:sp>
        <p:sp>
          <p:nvSpPr>
            <p:cNvPr id="15421" name="TextBox 89"/>
            <p:cNvSpPr txBox="1">
              <a:spLocks noChangeArrowheads="1"/>
            </p:cNvSpPr>
            <p:nvPr/>
          </p:nvSpPr>
          <p:spPr bwMode="auto">
            <a:xfrm>
              <a:off x="1754187" y="8067666"/>
              <a:ext cx="184150" cy="232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endParaRPr lang="en-US" b="1" u="sng"/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-73072" y="5208355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6" name="TextBox 122"/>
          <p:cNvSpPr txBox="1">
            <a:spLocks noChangeArrowheads="1"/>
          </p:cNvSpPr>
          <p:nvPr/>
        </p:nvSpPr>
        <p:spPr bwMode="auto">
          <a:xfrm rot="10800000" flipV="1">
            <a:off x="-24330" y="4395067"/>
            <a:ext cx="13188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NAICS. SIC 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AND PSC CODES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108324D4-1481-314A-8C82-806174803E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4349457"/>
              </p:ext>
            </p:extLst>
          </p:nvPr>
        </p:nvGraphicFramePr>
        <p:xfrm>
          <a:off x="1552175" y="4260192"/>
          <a:ext cx="2437200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410" name="Rectangle 128"/>
          <p:cNvSpPr>
            <a:spLocks noChangeArrowheads="1"/>
          </p:cNvSpPr>
          <p:nvPr/>
        </p:nvSpPr>
        <p:spPr bwMode="auto">
          <a:xfrm>
            <a:off x="4431887" y="6329926"/>
            <a:ext cx="2249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111125">
              <a:buFont typeface="Arial" charset="0"/>
              <a:buChar char="•"/>
              <a:tabLst>
                <a:tab pos="746125" algn="l"/>
              </a:tabLst>
            </a:pPr>
            <a:endParaRPr lang="en-US"/>
          </a:p>
          <a:p>
            <a:pPr marL="228600" indent="-111125">
              <a:buFont typeface="Arial" charset="0"/>
              <a:buChar char="•"/>
              <a:tabLst>
                <a:tab pos="746125" algn="l"/>
              </a:tabLst>
            </a:pPr>
            <a:endParaRPr lang="en-US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0705268-5CE6-ACEE-020B-2A0596978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237030"/>
              </p:ext>
            </p:extLst>
          </p:nvPr>
        </p:nvGraphicFramePr>
        <p:xfrm>
          <a:off x="4136381" y="1692826"/>
          <a:ext cx="2705713" cy="130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2" name="Straight Connector 17"/>
          <p:cNvCxnSpPr>
            <a:cxnSpLocks/>
          </p:cNvCxnSpPr>
          <p:nvPr/>
        </p:nvCxnSpPr>
        <p:spPr>
          <a:xfrm>
            <a:off x="-12907" y="2998676"/>
            <a:ext cx="704062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7"/>
          <p:cNvCxnSpPr/>
          <p:nvPr/>
        </p:nvCxnSpPr>
        <p:spPr>
          <a:xfrm>
            <a:off x="-72018" y="4060617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37B4022-CA00-DD30-4351-362606B90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3976144"/>
              </p:ext>
            </p:extLst>
          </p:nvPr>
        </p:nvGraphicFramePr>
        <p:xfrm>
          <a:off x="1555161" y="2046888"/>
          <a:ext cx="2535728" cy="105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5396" name="Text Box 88"/>
          <p:cNvSpPr txBox="1">
            <a:spLocks noChangeArrowheads="1"/>
          </p:cNvSpPr>
          <p:nvPr/>
        </p:nvSpPr>
        <p:spPr bwMode="auto">
          <a:xfrm>
            <a:off x="-40642" y="2868915"/>
            <a:ext cx="16729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CORE CAPABILITIES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" name="Rectangle 82"/>
          <p:cNvSpPr>
            <a:spLocks noChangeArrowheads="1"/>
          </p:cNvSpPr>
          <p:nvPr/>
        </p:nvSpPr>
        <p:spPr bwMode="auto">
          <a:xfrm>
            <a:off x="1564398" y="639128"/>
            <a:ext cx="16578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Who is </a:t>
            </a: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Tovric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Tutoring?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64398" y="880321"/>
            <a:ext cx="52396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Tovric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Tutoring is a distance math tutoring service providing academic coaching from middle school to adult education, including those with learning disabilities. We are dedicated to improving students’ performance.</a:t>
            </a:r>
          </a:p>
          <a:p>
            <a:pPr>
              <a:buNone/>
            </a:pPr>
            <a:endParaRPr lang="en-US" sz="900" dirty="0">
              <a:latin typeface="+mn-lt"/>
            </a:endParaRPr>
          </a:p>
          <a:p>
            <a:pPr>
              <a:buNone/>
            </a:pPr>
            <a:endParaRPr lang="en-US" sz="900" dirty="0">
              <a:latin typeface="+mn-lt"/>
            </a:endParaRPr>
          </a:p>
        </p:txBody>
      </p:sp>
      <p:sp>
        <p:nvSpPr>
          <p:cNvPr id="97" name="Rectangle 82"/>
          <p:cNvSpPr>
            <a:spLocks noChangeArrowheads="1"/>
          </p:cNvSpPr>
          <p:nvPr/>
        </p:nvSpPr>
        <p:spPr bwMode="auto">
          <a:xfrm>
            <a:off x="4186742" y="2183957"/>
            <a:ext cx="11973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b="1" u="sng" dirty="0">
              <a:latin typeface="+mn-lt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FCC9A28-7236-FEA8-42CA-7A762DF058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5158048"/>
              </p:ext>
            </p:extLst>
          </p:nvPr>
        </p:nvGraphicFramePr>
        <p:xfrm>
          <a:off x="1564399" y="1685714"/>
          <a:ext cx="2548805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103" name="Text Box 88"/>
          <p:cNvSpPr txBox="1">
            <a:spLocks noChangeArrowheads="1"/>
          </p:cNvSpPr>
          <p:nvPr/>
        </p:nvSpPr>
        <p:spPr bwMode="auto">
          <a:xfrm>
            <a:off x="-40642" y="1798347"/>
            <a:ext cx="15991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WHAT IS THE TOVRIC METHOD?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1563021" y="2998788"/>
            <a:ext cx="252776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Tailored individualized lessons based on student’s learning style for math competency</a:t>
            </a:r>
          </a:p>
          <a:p>
            <a:pPr>
              <a:buNone/>
            </a:pPr>
            <a:endParaRPr lang="en-US" sz="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Enforce positive reinforcement for difficult tasks, problem-solving and effort based recognition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845E6F6-4847-1364-13D4-EBC5DF64E9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3476645"/>
              </p:ext>
            </p:extLst>
          </p:nvPr>
        </p:nvGraphicFramePr>
        <p:xfrm>
          <a:off x="1548448" y="4060617"/>
          <a:ext cx="3151745" cy="246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9427E9D2-E05F-4BDC-8B3A-FEEE7B7ED0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7614392"/>
              </p:ext>
            </p:extLst>
          </p:nvPr>
        </p:nvGraphicFramePr>
        <p:xfrm>
          <a:off x="4143579" y="4285025"/>
          <a:ext cx="2705714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  <p:sp>
        <p:nvSpPr>
          <p:cNvPr id="110" name="TextBox 42"/>
          <p:cNvSpPr txBox="1">
            <a:spLocks noChangeArrowheads="1"/>
          </p:cNvSpPr>
          <p:nvPr/>
        </p:nvSpPr>
        <p:spPr bwMode="auto">
          <a:xfrm>
            <a:off x="4209056" y="3005498"/>
            <a:ext cx="16431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8925" lvl="1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learning plan to meet learning needs for advancement</a:t>
            </a:r>
          </a:p>
          <a:p>
            <a:pPr marL="174625" lvl="1" indent="-571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1" name="Rectangle 82"/>
          <p:cNvSpPr>
            <a:spLocks noChangeArrowheads="1"/>
          </p:cNvSpPr>
          <p:nvPr/>
        </p:nvSpPr>
        <p:spPr bwMode="auto">
          <a:xfrm>
            <a:off x="4186742" y="3432790"/>
            <a:ext cx="1197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b="1" u="sng" dirty="0">
              <a:latin typeface="+mn-lt"/>
            </a:endParaRPr>
          </a:p>
          <a:p>
            <a:pPr>
              <a:buFontTx/>
              <a:buNone/>
            </a:pPr>
            <a:endParaRPr lang="en-US" b="1" u="sng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43581" y="3519126"/>
            <a:ext cx="2705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participation and behavior for signs of improvement</a:t>
            </a:r>
          </a:p>
        </p:txBody>
      </p:sp>
      <p:cxnSp>
        <p:nvCxnSpPr>
          <p:cNvPr id="119" name="Straight Connector 118"/>
          <p:cNvCxnSpPr/>
          <p:nvPr/>
        </p:nvCxnSpPr>
        <p:spPr>
          <a:xfrm>
            <a:off x="564" y="7089300"/>
            <a:ext cx="685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26"/>
          <p:cNvSpPr txBox="1">
            <a:spLocks noChangeArrowheads="1"/>
          </p:cNvSpPr>
          <p:nvPr/>
        </p:nvSpPr>
        <p:spPr bwMode="auto">
          <a:xfrm>
            <a:off x="-91690" y="5683536"/>
            <a:ext cx="16353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chemeClr val="bg1"/>
                </a:solidFill>
              </a:rPr>
              <a:t>ACQUISITION OPTIONS</a:t>
            </a:r>
          </a:p>
        </p:txBody>
      </p:sp>
      <p:sp>
        <p:nvSpPr>
          <p:cNvPr id="122" name="TextBox 81"/>
          <p:cNvSpPr txBox="1">
            <a:spLocks noChangeArrowheads="1"/>
          </p:cNvSpPr>
          <p:nvPr/>
        </p:nvSpPr>
        <p:spPr bwMode="auto">
          <a:xfrm>
            <a:off x="1607048" y="5662194"/>
            <a:ext cx="536236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900" dirty="0">
                <a:latin typeface="+mn-lt"/>
              </a:rPr>
              <a:t>We understand federal and local acquiring of governmental roles of validating acquisition strategies. </a:t>
            </a:r>
          </a:p>
          <a:p>
            <a:pPr>
              <a:buFontTx/>
              <a:buNone/>
            </a:pPr>
            <a:r>
              <a:rPr lang="en-US" sz="900" dirty="0">
                <a:latin typeface="+mn-lt"/>
              </a:rPr>
              <a:t>Periodically, the government is urged to expedite procurements compliant with internal agency requirements.</a:t>
            </a:r>
          </a:p>
          <a:p>
            <a:pPr>
              <a:buFontTx/>
              <a:buNone/>
            </a:pPr>
            <a:r>
              <a:rPr lang="en-US" sz="900" dirty="0">
                <a:latin typeface="+mn-lt"/>
              </a:rPr>
              <a:t>Our company is positioned to meet these requirements. Collaborating with agencies, the government has </a:t>
            </a:r>
          </a:p>
          <a:p>
            <a:pPr>
              <a:buFontTx/>
              <a:buNone/>
            </a:pPr>
            <a:r>
              <a:rPr lang="en-US" sz="900" dirty="0">
                <a:latin typeface="+mn-lt"/>
              </a:rPr>
              <a:t>authorized the following procuring strategies for our services:</a:t>
            </a:r>
          </a:p>
          <a:p>
            <a:pPr>
              <a:buFontTx/>
              <a:buNone/>
            </a:pPr>
            <a:endParaRPr lang="en-US" sz="900" dirty="0">
              <a:latin typeface="+mn-lt"/>
            </a:endParaRPr>
          </a:p>
        </p:txBody>
      </p:sp>
      <p:sp>
        <p:nvSpPr>
          <p:cNvPr id="124" name="TextBox 39"/>
          <p:cNvSpPr txBox="1">
            <a:spLocks noChangeArrowheads="1"/>
          </p:cNvSpPr>
          <p:nvPr/>
        </p:nvSpPr>
        <p:spPr bwMode="auto">
          <a:xfrm>
            <a:off x="1552174" y="7998918"/>
            <a:ext cx="287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2pPr marL="174625" lvl="1" indent="-57150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+mn-lt"/>
              </a:defRPr>
            </a:lvl2pPr>
          </a:lstStyle>
          <a:p>
            <a:pPr marL="117475" marR="0" lvl="1" indent="0">
              <a:buNone/>
              <a:tabLst>
                <a:tab pos="746125" algn="l"/>
              </a:tabLst>
            </a:pPr>
            <a:r>
              <a:rPr lang="en-US" dirty="0"/>
              <a:t> </a:t>
            </a:r>
          </a:p>
        </p:txBody>
      </p:sp>
      <p:sp>
        <p:nvSpPr>
          <p:cNvPr id="125" name="Rectangle 82"/>
          <p:cNvSpPr>
            <a:spLocks noChangeArrowheads="1"/>
          </p:cNvSpPr>
          <p:nvPr/>
        </p:nvSpPr>
        <p:spPr bwMode="auto">
          <a:xfrm>
            <a:off x="1564398" y="7837261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lang="en-US" b="1" u="sng" dirty="0">
              <a:latin typeface="+mn-lt"/>
            </a:endParaRPr>
          </a:p>
        </p:txBody>
      </p:sp>
      <p:sp>
        <p:nvSpPr>
          <p:cNvPr id="127" name="TextBox 29"/>
          <p:cNvSpPr txBox="1">
            <a:spLocks noChangeArrowheads="1"/>
          </p:cNvSpPr>
          <p:nvPr/>
        </p:nvSpPr>
        <p:spPr bwMode="auto">
          <a:xfrm>
            <a:off x="-40640" y="7837261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8" name="Rectangle 82"/>
          <p:cNvSpPr>
            <a:spLocks noChangeArrowheads="1"/>
          </p:cNvSpPr>
          <p:nvPr/>
        </p:nvSpPr>
        <p:spPr bwMode="auto">
          <a:xfrm>
            <a:off x="1564398" y="8577084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lang="en-US" b="1" u="sng" dirty="0">
              <a:latin typeface="+mn-lt"/>
            </a:endParaRPr>
          </a:p>
        </p:txBody>
      </p:sp>
      <p:sp>
        <p:nvSpPr>
          <p:cNvPr id="129" name="Text Box 83"/>
          <p:cNvSpPr txBox="1">
            <a:spLocks noChangeArrowheads="1"/>
          </p:cNvSpPr>
          <p:nvPr/>
        </p:nvSpPr>
        <p:spPr bwMode="auto">
          <a:xfrm>
            <a:off x="1552174" y="8731039"/>
            <a:ext cx="23701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4625" lvl="1" indent="-57150">
              <a:buFont typeface="Arial" panose="020B0604020202020204" pitchFamily="34" charset="0"/>
              <a:buChar char="•"/>
              <a:tabLst>
                <a:tab pos="746125" algn="l"/>
              </a:tabLst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552174" y="75267"/>
            <a:ext cx="5313764" cy="3711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buNone/>
            </a:pPr>
            <a:r>
              <a:rPr lang="en-US" sz="175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Tovric</a:t>
            </a:r>
            <a:r>
              <a:rPr lang="en-US" sz="17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Tutoring</a:t>
            </a:r>
            <a:endParaRPr lang="en-US" sz="175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952989" y="340070"/>
            <a:ext cx="4912949" cy="2914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buNone/>
            </a:pPr>
            <a:r>
              <a:rPr lang="en-US" sz="12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we work together, we all win!</a:t>
            </a:r>
            <a:endParaRPr lang="en-US" sz="125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579EFC-32C6-4F27-05BF-25BE38657E4F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-2819" y="22869"/>
            <a:ext cx="1585208" cy="8747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 4x3 Present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 4x3 Presentation" id="{BCC8137B-53AD-4ADC-8BAB-A2B0CFAEBA4B}" vid="{2F0458A9-AB72-4464-B290-7F01AE2203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4x3 Presentation</Template>
  <TotalTime>4946</TotalTime>
  <Words>333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Standard 4x3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Datrose</dc:creator>
  <cp:lastModifiedBy>Yves Juste</cp:lastModifiedBy>
  <cp:revision>142</cp:revision>
  <cp:lastPrinted>2015-02-02T19:05:51Z</cp:lastPrinted>
  <dcterms:created xsi:type="dcterms:W3CDTF">2015-01-26T20:37:32Z</dcterms:created>
  <dcterms:modified xsi:type="dcterms:W3CDTF">2024-05-01T14:36:41Z</dcterms:modified>
</cp:coreProperties>
</file>