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601200"/>
  <p:notesSz cx="6946900" cy="9220200"/>
  <p:defaultTextStyle>
    <a:defPPr>
      <a:defRPr lang="en-US"/>
    </a:defPPr>
    <a:lvl1pPr algn="l" rtl="0" fontAlgn="base">
      <a:spcBef>
        <a:spcPct val="0"/>
      </a:spcBef>
      <a:spcAft>
        <a:spcPct val="0"/>
      </a:spcAft>
      <a:buFont typeface="Wingdings" pitchFamily="2" charset="2"/>
      <a:buChar char="Ø"/>
      <a:defRPr sz="1000" kern="1200">
        <a:solidFill>
          <a:srgbClr val="000000"/>
        </a:solidFill>
        <a:latin typeface="Arial" charset="0"/>
        <a:ea typeface="+mn-ea"/>
        <a:cs typeface="+mn-cs"/>
      </a:defRPr>
    </a:lvl1pPr>
    <a:lvl2pPr marL="457200" algn="l" rtl="0" fontAlgn="base">
      <a:spcBef>
        <a:spcPct val="0"/>
      </a:spcBef>
      <a:spcAft>
        <a:spcPct val="0"/>
      </a:spcAft>
      <a:buFont typeface="Wingdings" pitchFamily="2" charset="2"/>
      <a:buChar char="Ø"/>
      <a:defRPr sz="1000" kern="1200">
        <a:solidFill>
          <a:srgbClr val="000000"/>
        </a:solidFill>
        <a:latin typeface="Arial" charset="0"/>
        <a:ea typeface="+mn-ea"/>
        <a:cs typeface="+mn-cs"/>
      </a:defRPr>
    </a:lvl2pPr>
    <a:lvl3pPr marL="914400" algn="l" rtl="0" fontAlgn="base">
      <a:spcBef>
        <a:spcPct val="0"/>
      </a:spcBef>
      <a:spcAft>
        <a:spcPct val="0"/>
      </a:spcAft>
      <a:buFont typeface="Wingdings" pitchFamily="2" charset="2"/>
      <a:buChar char="Ø"/>
      <a:defRPr sz="1000" kern="1200">
        <a:solidFill>
          <a:srgbClr val="000000"/>
        </a:solidFill>
        <a:latin typeface="Arial" charset="0"/>
        <a:ea typeface="+mn-ea"/>
        <a:cs typeface="+mn-cs"/>
      </a:defRPr>
    </a:lvl3pPr>
    <a:lvl4pPr marL="1371600" algn="l" rtl="0" fontAlgn="base">
      <a:spcBef>
        <a:spcPct val="0"/>
      </a:spcBef>
      <a:spcAft>
        <a:spcPct val="0"/>
      </a:spcAft>
      <a:buFont typeface="Wingdings" pitchFamily="2" charset="2"/>
      <a:buChar char="Ø"/>
      <a:defRPr sz="1000" kern="1200">
        <a:solidFill>
          <a:srgbClr val="000000"/>
        </a:solidFill>
        <a:latin typeface="Arial" charset="0"/>
        <a:ea typeface="+mn-ea"/>
        <a:cs typeface="+mn-cs"/>
      </a:defRPr>
    </a:lvl4pPr>
    <a:lvl5pPr marL="1828800" algn="l" rtl="0" fontAlgn="base">
      <a:spcBef>
        <a:spcPct val="0"/>
      </a:spcBef>
      <a:spcAft>
        <a:spcPct val="0"/>
      </a:spcAft>
      <a:buFont typeface="Wingdings" pitchFamily="2" charset="2"/>
      <a:buChar char="Ø"/>
      <a:defRPr sz="1000" kern="1200">
        <a:solidFill>
          <a:srgbClr val="000000"/>
        </a:solidFill>
        <a:latin typeface="Arial" charset="0"/>
        <a:ea typeface="+mn-ea"/>
        <a:cs typeface="+mn-cs"/>
      </a:defRPr>
    </a:lvl5pPr>
    <a:lvl6pPr marL="2286000" algn="l" defTabSz="914400" rtl="0" eaLnBrk="1" latinLnBrk="0" hangingPunct="1">
      <a:defRPr sz="1000" kern="1200">
        <a:solidFill>
          <a:srgbClr val="000000"/>
        </a:solidFill>
        <a:latin typeface="Arial" charset="0"/>
        <a:ea typeface="+mn-ea"/>
        <a:cs typeface="+mn-cs"/>
      </a:defRPr>
    </a:lvl6pPr>
    <a:lvl7pPr marL="2743200" algn="l" defTabSz="914400" rtl="0" eaLnBrk="1" latinLnBrk="0" hangingPunct="1">
      <a:defRPr sz="1000" kern="1200">
        <a:solidFill>
          <a:srgbClr val="000000"/>
        </a:solidFill>
        <a:latin typeface="Arial" charset="0"/>
        <a:ea typeface="+mn-ea"/>
        <a:cs typeface="+mn-cs"/>
      </a:defRPr>
    </a:lvl7pPr>
    <a:lvl8pPr marL="3200400" algn="l" defTabSz="914400" rtl="0" eaLnBrk="1" latinLnBrk="0" hangingPunct="1">
      <a:defRPr sz="1000" kern="1200">
        <a:solidFill>
          <a:srgbClr val="000000"/>
        </a:solidFill>
        <a:latin typeface="Arial" charset="0"/>
        <a:ea typeface="+mn-ea"/>
        <a:cs typeface="+mn-cs"/>
      </a:defRPr>
    </a:lvl8pPr>
    <a:lvl9pPr marL="3657600" algn="l" defTabSz="914400" rtl="0" eaLnBrk="1" latinLnBrk="0" hangingPunct="1">
      <a:defRPr sz="1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6C"/>
    <a:srgbClr val="265CB4"/>
    <a:srgbClr val="1F4A91"/>
    <a:srgbClr val="800000"/>
    <a:srgbClr val="5A5A5A"/>
    <a:srgbClr val="21AAFF"/>
    <a:srgbClr val="0079C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762" autoAdjust="0"/>
    <p:restoredTop sz="94660"/>
  </p:normalViewPr>
  <p:slideViewPr>
    <p:cSldViewPr snapToGrid="0">
      <p:cViewPr>
        <p:scale>
          <a:sx n="154" d="100"/>
          <a:sy n="154" d="100"/>
        </p:scale>
        <p:origin x="2184" y="-4608"/>
      </p:cViewPr>
      <p:guideLst>
        <p:guide orient="horz" pos="3024"/>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46B709-DBE2-46CB-9732-78F710F9A95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D0B6D73-42A4-427C-9E4C-602E2AC34D7B}">
      <dgm:prSet/>
      <dgm:spPr>
        <a:solidFill>
          <a:schemeClr val="tx1"/>
        </a:solidFill>
      </dgm:spPr>
      <dgm:t>
        <a:bodyPr/>
        <a:lstStyle/>
        <a:p>
          <a:endParaRPr lang="en-US"/>
        </a:p>
      </dgm:t>
    </dgm:pt>
    <dgm:pt modelId="{9DA700A3-AB87-4534-856A-B7770ACCB7D2}" type="parTrans" cxnId="{EEE9C2B0-BA0C-408C-B4E5-E4C5408339EC}">
      <dgm:prSet/>
      <dgm:spPr/>
      <dgm:t>
        <a:bodyPr/>
        <a:lstStyle/>
        <a:p>
          <a:endParaRPr lang="en-US"/>
        </a:p>
      </dgm:t>
    </dgm:pt>
    <dgm:pt modelId="{CF1B672D-CB8B-4F9F-A0AC-0943636F98AB}" type="sibTrans" cxnId="{EEE9C2B0-BA0C-408C-B4E5-E4C5408339EC}">
      <dgm:prSet/>
      <dgm:spPr/>
      <dgm:t>
        <a:bodyPr/>
        <a:lstStyle/>
        <a:p>
          <a:endParaRPr lang="en-US"/>
        </a:p>
      </dgm:t>
    </dgm:pt>
    <dgm:pt modelId="{C1D71245-D04D-4EAF-9CA6-744A38B33A68}">
      <dgm:prSet/>
      <dgm:spPr>
        <a:solidFill>
          <a:schemeClr val="bg1">
            <a:lumMod val="85000"/>
          </a:schemeClr>
        </a:solidFill>
      </dgm:spPr>
      <dgm:t>
        <a:bodyPr/>
        <a:lstStyle/>
        <a:p>
          <a:r>
            <a:rPr lang="en-US" dirty="0">
              <a:latin typeface="Arial" panose="020B0604020202020204" pitchFamily="34" charset="0"/>
              <a:cs typeface="Arial" panose="020B0604020202020204" pitchFamily="34" charset="0"/>
            </a:rPr>
            <a:t>611691  Exam Preparation and Tutoring</a:t>
          </a:r>
        </a:p>
      </dgm:t>
    </dgm:pt>
    <dgm:pt modelId="{55A8FDA3-8881-4699-8792-D9805D28B348}" type="parTrans" cxnId="{B24916BC-F06A-48E7-961E-88A7385ED900}">
      <dgm:prSet/>
      <dgm:spPr/>
      <dgm:t>
        <a:bodyPr/>
        <a:lstStyle/>
        <a:p>
          <a:endParaRPr lang="en-US"/>
        </a:p>
      </dgm:t>
    </dgm:pt>
    <dgm:pt modelId="{72C1E059-5C96-47E3-AD2A-B9922E368CAD}" type="sibTrans" cxnId="{B24916BC-F06A-48E7-961E-88A7385ED900}">
      <dgm:prSet/>
      <dgm:spPr/>
      <dgm:t>
        <a:bodyPr/>
        <a:lstStyle/>
        <a:p>
          <a:endParaRPr lang="en-US"/>
        </a:p>
      </dgm:t>
    </dgm:pt>
    <dgm:pt modelId="{75156762-C5ED-43AB-B9F3-068C0E64FA38}">
      <dgm:prSet/>
      <dgm:spPr>
        <a:solidFill>
          <a:schemeClr val="bg1">
            <a:lumMod val="85000"/>
          </a:schemeClr>
        </a:solidFill>
      </dgm:spPr>
      <dgm:t>
        <a:bodyPr/>
        <a:lstStyle/>
        <a:p>
          <a:r>
            <a:rPr lang="en-US" dirty="0">
              <a:latin typeface="Arial" panose="020B0604020202020204" pitchFamily="34" charset="0"/>
              <a:cs typeface="Arial" panose="020B0604020202020204" pitchFamily="34" charset="0"/>
            </a:rPr>
            <a:t>611710  Educational Support Services</a:t>
          </a:r>
        </a:p>
      </dgm:t>
    </dgm:pt>
    <dgm:pt modelId="{0C15C4D7-9765-430F-90EB-990C011FC5B6}" type="parTrans" cxnId="{05F80F0C-E2B2-4439-9CAE-A86F085A68D0}">
      <dgm:prSet/>
      <dgm:spPr/>
      <dgm:t>
        <a:bodyPr/>
        <a:lstStyle/>
        <a:p>
          <a:endParaRPr lang="en-US"/>
        </a:p>
      </dgm:t>
    </dgm:pt>
    <dgm:pt modelId="{0815225F-8797-4C1B-B2E6-993CEDE92EF6}" type="sibTrans" cxnId="{05F80F0C-E2B2-4439-9CAE-A86F085A68D0}">
      <dgm:prSet/>
      <dgm:spPr/>
      <dgm:t>
        <a:bodyPr/>
        <a:lstStyle/>
        <a:p>
          <a:endParaRPr lang="en-US"/>
        </a:p>
      </dgm:t>
    </dgm:pt>
    <dgm:pt modelId="{35647FEF-BD78-4E08-9C84-B19DCC98C869}">
      <dgm:prSet/>
      <dgm:spPr>
        <a:solidFill>
          <a:schemeClr val="bg1">
            <a:lumMod val="85000"/>
          </a:schemeClr>
        </a:solidFill>
      </dgm:spPr>
      <dgm:t>
        <a:bodyPr/>
        <a:lstStyle/>
        <a:p>
          <a:r>
            <a:rPr lang="en-US" dirty="0">
              <a:latin typeface="Arial" panose="020B0604020202020204" pitchFamily="34" charset="0"/>
              <a:cs typeface="Arial" panose="020B0604020202020204" pitchFamily="34" charset="0"/>
            </a:rPr>
            <a:t>611699  All Other Miscellaneous Schools and Instruction</a:t>
          </a:r>
        </a:p>
      </dgm:t>
    </dgm:pt>
    <dgm:pt modelId="{44DF5DAD-F33D-4E7E-824C-E8E9448202DD}" type="parTrans" cxnId="{037B291C-2D0A-429F-A546-0F3CFCDAC17F}">
      <dgm:prSet/>
      <dgm:spPr/>
      <dgm:t>
        <a:bodyPr/>
        <a:lstStyle/>
        <a:p>
          <a:endParaRPr lang="en-US"/>
        </a:p>
      </dgm:t>
    </dgm:pt>
    <dgm:pt modelId="{4FF7F88E-9D41-441C-BE69-6FE68E4DB644}" type="sibTrans" cxnId="{037B291C-2D0A-429F-A546-0F3CFCDAC17F}">
      <dgm:prSet/>
      <dgm:spPr/>
      <dgm:t>
        <a:bodyPr/>
        <a:lstStyle/>
        <a:p>
          <a:endParaRPr lang="en-US"/>
        </a:p>
      </dgm:t>
    </dgm:pt>
    <dgm:pt modelId="{8B8DBCEF-C462-45D1-B80B-F8A39F5A2AEE}" type="pres">
      <dgm:prSet presAssocID="{2846B709-DBE2-46CB-9732-78F710F9A95B}" presName="linear" presStyleCnt="0">
        <dgm:presLayoutVars>
          <dgm:animLvl val="lvl"/>
          <dgm:resizeHandles val="exact"/>
        </dgm:presLayoutVars>
      </dgm:prSet>
      <dgm:spPr/>
    </dgm:pt>
    <dgm:pt modelId="{BA3D1C97-9F1A-4A79-8FAA-013C8B2F0B13}" type="pres">
      <dgm:prSet presAssocID="{9D0B6D73-42A4-427C-9E4C-602E2AC34D7B}" presName="parentText" presStyleLbl="node1" presStyleIdx="0" presStyleCnt="1">
        <dgm:presLayoutVars>
          <dgm:chMax val="0"/>
          <dgm:bulletEnabled val="1"/>
        </dgm:presLayoutVars>
      </dgm:prSet>
      <dgm:spPr/>
    </dgm:pt>
    <dgm:pt modelId="{CD79E924-01EC-4134-B01B-7AFDED7B70AE}" type="pres">
      <dgm:prSet presAssocID="{9D0B6D73-42A4-427C-9E4C-602E2AC34D7B}" presName="childText" presStyleLbl="revTx" presStyleIdx="0" presStyleCnt="1" custScaleY="121726">
        <dgm:presLayoutVars>
          <dgm:bulletEnabled val="1"/>
        </dgm:presLayoutVars>
      </dgm:prSet>
      <dgm:spPr/>
    </dgm:pt>
  </dgm:ptLst>
  <dgm:cxnLst>
    <dgm:cxn modelId="{05F80F0C-E2B2-4439-9CAE-A86F085A68D0}" srcId="{9D0B6D73-42A4-427C-9E4C-602E2AC34D7B}" destId="{75156762-C5ED-43AB-B9F3-068C0E64FA38}" srcOrd="1" destOrd="0" parTransId="{0C15C4D7-9765-430F-90EB-990C011FC5B6}" sibTransId="{0815225F-8797-4C1B-B2E6-993CEDE92EF6}"/>
    <dgm:cxn modelId="{037B291C-2D0A-429F-A546-0F3CFCDAC17F}" srcId="{9D0B6D73-42A4-427C-9E4C-602E2AC34D7B}" destId="{35647FEF-BD78-4E08-9C84-B19DCC98C869}" srcOrd="2" destOrd="0" parTransId="{44DF5DAD-F33D-4E7E-824C-E8E9448202DD}" sibTransId="{4FF7F88E-9D41-441C-BE69-6FE68E4DB644}"/>
    <dgm:cxn modelId="{4CBE783D-FD4A-402F-95A5-E39661697C2A}" type="presOf" srcId="{9D0B6D73-42A4-427C-9E4C-602E2AC34D7B}" destId="{BA3D1C97-9F1A-4A79-8FAA-013C8B2F0B13}" srcOrd="0" destOrd="0" presId="urn:microsoft.com/office/officeart/2005/8/layout/vList2"/>
    <dgm:cxn modelId="{F3477B51-0BAB-433F-90B4-DDA9E4B79CA1}" type="presOf" srcId="{75156762-C5ED-43AB-B9F3-068C0E64FA38}" destId="{CD79E924-01EC-4134-B01B-7AFDED7B70AE}" srcOrd="0" destOrd="1" presId="urn:microsoft.com/office/officeart/2005/8/layout/vList2"/>
    <dgm:cxn modelId="{BEDABF9C-2FC1-4D9E-8ED0-DAD9F45DA933}" type="presOf" srcId="{C1D71245-D04D-4EAF-9CA6-744A38B33A68}" destId="{CD79E924-01EC-4134-B01B-7AFDED7B70AE}" srcOrd="0" destOrd="0" presId="urn:microsoft.com/office/officeart/2005/8/layout/vList2"/>
    <dgm:cxn modelId="{EEE9C2B0-BA0C-408C-B4E5-E4C5408339EC}" srcId="{2846B709-DBE2-46CB-9732-78F710F9A95B}" destId="{9D0B6D73-42A4-427C-9E4C-602E2AC34D7B}" srcOrd="0" destOrd="0" parTransId="{9DA700A3-AB87-4534-856A-B7770ACCB7D2}" sibTransId="{CF1B672D-CB8B-4F9F-A0AC-0943636F98AB}"/>
    <dgm:cxn modelId="{B24916BC-F06A-48E7-961E-88A7385ED900}" srcId="{9D0B6D73-42A4-427C-9E4C-602E2AC34D7B}" destId="{C1D71245-D04D-4EAF-9CA6-744A38B33A68}" srcOrd="0" destOrd="0" parTransId="{55A8FDA3-8881-4699-8792-D9805D28B348}" sibTransId="{72C1E059-5C96-47E3-AD2A-B9922E368CAD}"/>
    <dgm:cxn modelId="{235DAADE-4A55-4E75-8B1E-7F16E7E57224}" type="presOf" srcId="{2846B709-DBE2-46CB-9732-78F710F9A95B}" destId="{8B8DBCEF-C462-45D1-B80B-F8A39F5A2AEE}" srcOrd="0" destOrd="0" presId="urn:microsoft.com/office/officeart/2005/8/layout/vList2"/>
    <dgm:cxn modelId="{30CDE8E8-4570-4020-B74F-243BB005437A}" type="presOf" srcId="{35647FEF-BD78-4E08-9C84-B19DCC98C869}" destId="{CD79E924-01EC-4134-B01B-7AFDED7B70AE}" srcOrd="0" destOrd="2" presId="urn:microsoft.com/office/officeart/2005/8/layout/vList2"/>
    <dgm:cxn modelId="{2491B0AF-9E84-421C-85F1-2F0DF829EB2E}" type="presParOf" srcId="{8B8DBCEF-C462-45D1-B80B-F8A39F5A2AEE}" destId="{BA3D1C97-9F1A-4A79-8FAA-013C8B2F0B13}" srcOrd="0" destOrd="0" presId="urn:microsoft.com/office/officeart/2005/8/layout/vList2"/>
    <dgm:cxn modelId="{6EC09FF9-4642-414B-9F80-B4B1812B8A9D}" type="presParOf" srcId="{8B8DBCEF-C462-45D1-B80B-F8A39F5A2AEE}" destId="{CD79E924-01EC-4134-B01B-7AFDED7B70AE}" srcOrd="1" destOrd="0" presId="urn:microsoft.com/office/officeart/2005/8/layout/vList2"/>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2EDA13-66E7-49BF-B781-5471A2162C5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CB3C3E-D46C-4D59-9E3E-87658B81B713}">
      <dgm:prSet/>
      <dgm:spPr>
        <a:solidFill>
          <a:schemeClr val="tx1"/>
        </a:solidFill>
      </dgm:spPr>
      <dgm:t>
        <a:bodyPr/>
        <a:lstStyle/>
        <a:p>
          <a:r>
            <a:rPr lang="en-US" b="1" dirty="0"/>
            <a:t>R</a:t>
          </a:r>
          <a:r>
            <a:rPr lang="en-US" dirty="0"/>
            <a:t>elationships: Understanding students’ needs develops rapport</a:t>
          </a:r>
        </a:p>
      </dgm:t>
    </dgm:pt>
    <dgm:pt modelId="{7C5C8F67-B63D-47BB-AF84-4D7438EF4ADA}" type="parTrans" cxnId="{01933B23-4532-498B-A023-6DD0AB325BBD}">
      <dgm:prSet/>
      <dgm:spPr/>
      <dgm:t>
        <a:bodyPr/>
        <a:lstStyle/>
        <a:p>
          <a:endParaRPr lang="en-US"/>
        </a:p>
      </dgm:t>
    </dgm:pt>
    <dgm:pt modelId="{48B4D1F5-3450-45F3-AB5E-5402911FDCF4}" type="sibTrans" cxnId="{01933B23-4532-498B-A023-6DD0AB325BBD}">
      <dgm:prSet/>
      <dgm:spPr/>
      <dgm:t>
        <a:bodyPr/>
        <a:lstStyle/>
        <a:p>
          <a:endParaRPr lang="en-US"/>
        </a:p>
      </dgm:t>
    </dgm:pt>
    <dgm:pt modelId="{881531C0-C8FD-4BCE-A56E-49C491F07936}">
      <dgm:prSet/>
      <dgm:spPr>
        <a:solidFill>
          <a:schemeClr val="tx1"/>
        </a:solidFill>
      </dgm:spPr>
      <dgm:t>
        <a:bodyPr/>
        <a:lstStyle/>
        <a:p>
          <a:r>
            <a:rPr lang="en-US" b="1" dirty="0"/>
            <a:t>I</a:t>
          </a:r>
          <a:r>
            <a:rPr lang="en-US" dirty="0"/>
            <a:t>nvestment: Quality time and effort equals qualified results</a:t>
          </a:r>
        </a:p>
      </dgm:t>
    </dgm:pt>
    <dgm:pt modelId="{39D95AF4-07C3-4AA3-B9D9-323FC3D1B50E}" type="parTrans" cxnId="{EC1C2A86-0333-4C13-9094-69A4A8B9511D}">
      <dgm:prSet/>
      <dgm:spPr/>
      <dgm:t>
        <a:bodyPr/>
        <a:lstStyle/>
        <a:p>
          <a:endParaRPr lang="en-US"/>
        </a:p>
      </dgm:t>
    </dgm:pt>
    <dgm:pt modelId="{9E05714F-4A62-4FDD-8CFD-E684124EECC3}" type="sibTrans" cxnId="{EC1C2A86-0333-4C13-9094-69A4A8B9511D}">
      <dgm:prSet/>
      <dgm:spPr/>
      <dgm:t>
        <a:bodyPr/>
        <a:lstStyle/>
        <a:p>
          <a:endParaRPr lang="en-US"/>
        </a:p>
      </dgm:t>
    </dgm:pt>
    <dgm:pt modelId="{35B0DEB8-9488-4CAA-8E42-9476208EEAD9}">
      <dgm:prSet/>
      <dgm:spPr>
        <a:solidFill>
          <a:schemeClr val="tx1"/>
        </a:solidFill>
      </dgm:spPr>
      <dgm:t>
        <a:bodyPr/>
        <a:lstStyle/>
        <a:p>
          <a:r>
            <a:rPr lang="en-US" b="1" dirty="0"/>
            <a:t>C</a:t>
          </a:r>
          <a:r>
            <a:rPr lang="en-US" dirty="0"/>
            <a:t>ommitment: Like-mindedness breeds sense of team focus</a:t>
          </a:r>
        </a:p>
      </dgm:t>
    </dgm:pt>
    <dgm:pt modelId="{936EF5C8-E65C-45C5-B65E-3D1138FDC030}" type="parTrans" cxnId="{6ADFF90D-1142-4574-9CB3-9F1698D86567}">
      <dgm:prSet/>
      <dgm:spPr/>
      <dgm:t>
        <a:bodyPr/>
        <a:lstStyle/>
        <a:p>
          <a:endParaRPr lang="en-US"/>
        </a:p>
      </dgm:t>
    </dgm:pt>
    <dgm:pt modelId="{98F94A20-D3C5-488E-AD7B-9BB937502D0A}" type="sibTrans" cxnId="{6ADFF90D-1142-4574-9CB3-9F1698D86567}">
      <dgm:prSet/>
      <dgm:spPr/>
      <dgm:t>
        <a:bodyPr/>
        <a:lstStyle/>
        <a:p>
          <a:endParaRPr lang="en-US"/>
        </a:p>
      </dgm:t>
    </dgm:pt>
    <dgm:pt modelId="{BE241139-AD29-466D-9054-EF4DB2C3C5F2}" type="pres">
      <dgm:prSet presAssocID="{702EDA13-66E7-49BF-B781-5471A2162C5C}" presName="linear" presStyleCnt="0">
        <dgm:presLayoutVars>
          <dgm:animLvl val="lvl"/>
          <dgm:resizeHandles val="exact"/>
        </dgm:presLayoutVars>
      </dgm:prSet>
      <dgm:spPr/>
    </dgm:pt>
    <dgm:pt modelId="{7019F35F-3189-46B1-A5AF-7B73C4C240E6}" type="pres">
      <dgm:prSet presAssocID="{AECB3C3E-D46C-4D59-9E3E-87658B81B713}" presName="parentText" presStyleLbl="node1" presStyleIdx="0" presStyleCnt="3">
        <dgm:presLayoutVars>
          <dgm:chMax val="0"/>
          <dgm:bulletEnabled val="1"/>
        </dgm:presLayoutVars>
      </dgm:prSet>
      <dgm:spPr/>
    </dgm:pt>
    <dgm:pt modelId="{4F67C712-C473-4870-95E4-16F2E642D699}" type="pres">
      <dgm:prSet presAssocID="{48B4D1F5-3450-45F3-AB5E-5402911FDCF4}" presName="spacer" presStyleCnt="0"/>
      <dgm:spPr/>
    </dgm:pt>
    <dgm:pt modelId="{B66B59F1-8CCA-45B4-99FE-1DBD44172712}" type="pres">
      <dgm:prSet presAssocID="{881531C0-C8FD-4BCE-A56E-49C491F07936}" presName="parentText" presStyleLbl="node1" presStyleIdx="1" presStyleCnt="3" custScaleX="68689" custScaleY="107867">
        <dgm:presLayoutVars>
          <dgm:chMax val="0"/>
          <dgm:bulletEnabled val="1"/>
        </dgm:presLayoutVars>
      </dgm:prSet>
      <dgm:spPr/>
    </dgm:pt>
    <dgm:pt modelId="{E9BDA2FE-1F32-458A-9D8F-FC77E31AD807}" type="pres">
      <dgm:prSet presAssocID="{9E05714F-4A62-4FDD-8CFD-E684124EECC3}" presName="spacer" presStyleCnt="0"/>
      <dgm:spPr/>
    </dgm:pt>
    <dgm:pt modelId="{5C6B64DC-C237-47B3-8FCD-7E204E525E47}" type="pres">
      <dgm:prSet presAssocID="{35B0DEB8-9488-4CAA-8E42-9476208EEAD9}" presName="parentText" presStyleLbl="node1" presStyleIdx="2" presStyleCnt="3">
        <dgm:presLayoutVars>
          <dgm:chMax val="0"/>
          <dgm:bulletEnabled val="1"/>
        </dgm:presLayoutVars>
      </dgm:prSet>
      <dgm:spPr/>
    </dgm:pt>
  </dgm:ptLst>
  <dgm:cxnLst>
    <dgm:cxn modelId="{6ADFF90D-1142-4574-9CB3-9F1698D86567}" srcId="{702EDA13-66E7-49BF-B781-5471A2162C5C}" destId="{35B0DEB8-9488-4CAA-8E42-9476208EEAD9}" srcOrd="2" destOrd="0" parTransId="{936EF5C8-E65C-45C5-B65E-3D1138FDC030}" sibTransId="{98F94A20-D3C5-488E-AD7B-9BB937502D0A}"/>
    <dgm:cxn modelId="{63909D18-FBBC-4469-9C1A-5E3FA40DAAB2}" type="presOf" srcId="{35B0DEB8-9488-4CAA-8E42-9476208EEAD9}" destId="{5C6B64DC-C237-47B3-8FCD-7E204E525E47}" srcOrd="0" destOrd="0" presId="urn:microsoft.com/office/officeart/2005/8/layout/vList2"/>
    <dgm:cxn modelId="{A185721B-F4DB-4E68-8913-0D3C377ED255}" type="presOf" srcId="{AECB3C3E-D46C-4D59-9E3E-87658B81B713}" destId="{7019F35F-3189-46B1-A5AF-7B73C4C240E6}" srcOrd="0" destOrd="0" presId="urn:microsoft.com/office/officeart/2005/8/layout/vList2"/>
    <dgm:cxn modelId="{01933B23-4532-498B-A023-6DD0AB325BBD}" srcId="{702EDA13-66E7-49BF-B781-5471A2162C5C}" destId="{AECB3C3E-D46C-4D59-9E3E-87658B81B713}" srcOrd="0" destOrd="0" parTransId="{7C5C8F67-B63D-47BB-AF84-4D7438EF4ADA}" sibTransId="{48B4D1F5-3450-45F3-AB5E-5402911FDCF4}"/>
    <dgm:cxn modelId="{EC1C2A86-0333-4C13-9094-69A4A8B9511D}" srcId="{702EDA13-66E7-49BF-B781-5471A2162C5C}" destId="{881531C0-C8FD-4BCE-A56E-49C491F07936}" srcOrd="1" destOrd="0" parTransId="{39D95AF4-07C3-4AA3-B9D9-323FC3D1B50E}" sibTransId="{9E05714F-4A62-4FDD-8CFD-E684124EECC3}"/>
    <dgm:cxn modelId="{034578C9-6E9F-4094-BFB6-32674D401C82}" type="presOf" srcId="{702EDA13-66E7-49BF-B781-5471A2162C5C}" destId="{BE241139-AD29-466D-9054-EF4DB2C3C5F2}" srcOrd="0" destOrd="0" presId="urn:microsoft.com/office/officeart/2005/8/layout/vList2"/>
    <dgm:cxn modelId="{57F63FE7-037B-426D-822C-E365839BE56C}" type="presOf" srcId="{881531C0-C8FD-4BCE-A56E-49C491F07936}" destId="{B66B59F1-8CCA-45B4-99FE-1DBD44172712}" srcOrd="0" destOrd="0" presId="urn:microsoft.com/office/officeart/2005/8/layout/vList2"/>
    <dgm:cxn modelId="{106A0FDC-5EA8-4C84-A376-BD1ACAC33D03}" type="presParOf" srcId="{BE241139-AD29-466D-9054-EF4DB2C3C5F2}" destId="{7019F35F-3189-46B1-A5AF-7B73C4C240E6}" srcOrd="0" destOrd="0" presId="urn:microsoft.com/office/officeart/2005/8/layout/vList2"/>
    <dgm:cxn modelId="{056CA748-931E-4850-92F7-01C22A01E493}" type="presParOf" srcId="{BE241139-AD29-466D-9054-EF4DB2C3C5F2}" destId="{4F67C712-C473-4870-95E4-16F2E642D699}" srcOrd="1" destOrd="0" presId="urn:microsoft.com/office/officeart/2005/8/layout/vList2"/>
    <dgm:cxn modelId="{B4637096-5C72-4B31-8BF8-C70FA906B519}" type="presParOf" srcId="{BE241139-AD29-466D-9054-EF4DB2C3C5F2}" destId="{B66B59F1-8CCA-45B4-99FE-1DBD44172712}" srcOrd="2" destOrd="0" presId="urn:microsoft.com/office/officeart/2005/8/layout/vList2"/>
    <dgm:cxn modelId="{ED7BB198-C8EA-4DDD-B117-9B5EB9683B14}" type="presParOf" srcId="{BE241139-AD29-466D-9054-EF4DB2C3C5F2}" destId="{E9BDA2FE-1F32-458A-9D8F-FC77E31AD807}" srcOrd="3" destOrd="0" presId="urn:microsoft.com/office/officeart/2005/8/layout/vList2"/>
    <dgm:cxn modelId="{D0FD3129-02A8-4B94-910A-7059B60E9618}" type="presParOf" srcId="{BE241139-AD29-466D-9054-EF4DB2C3C5F2}" destId="{5C6B64DC-C237-47B3-8FCD-7E204E525E47}" srcOrd="4"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3554304-EAE3-4586-BFEC-6A0991940EE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0C1D7CB-80B7-4693-96B2-504A4DA1B586}">
      <dgm:prSet custT="1"/>
      <dgm:spPr>
        <a:solidFill>
          <a:schemeClr val="tx1"/>
        </a:solidFill>
      </dgm:spPr>
      <dgm:t>
        <a:bodyPr/>
        <a:lstStyle/>
        <a:p>
          <a:r>
            <a:rPr lang="en-US" sz="900" b="1" dirty="0">
              <a:latin typeface="Arial" panose="020B0604020202020204" pitchFamily="34" charset="0"/>
              <a:cs typeface="Arial" panose="020B0604020202020204" pitchFamily="34" charset="0"/>
            </a:rPr>
            <a:t>O</a:t>
          </a:r>
          <a:r>
            <a:rPr lang="en-US" sz="900" dirty="0">
              <a:latin typeface="Arial" panose="020B0604020202020204" pitchFamily="34" charset="0"/>
              <a:cs typeface="Arial" panose="020B0604020202020204" pitchFamily="34" charset="0"/>
            </a:rPr>
            <a:t>pportunity: developing study skills lead to good fortune</a:t>
          </a:r>
        </a:p>
      </dgm:t>
    </dgm:pt>
    <dgm:pt modelId="{0E6E6F38-2E11-4E3C-B43A-1A064F7430C5}" type="parTrans" cxnId="{08FAB8DE-FADB-4037-8919-C76218C1FE59}">
      <dgm:prSet/>
      <dgm:spPr/>
      <dgm:t>
        <a:bodyPr/>
        <a:lstStyle/>
        <a:p>
          <a:endParaRPr lang="en-US"/>
        </a:p>
      </dgm:t>
    </dgm:pt>
    <dgm:pt modelId="{AA965892-8149-4D44-A8EE-FCDD7DAC7746}" type="sibTrans" cxnId="{08FAB8DE-FADB-4037-8919-C76218C1FE59}">
      <dgm:prSet/>
      <dgm:spPr/>
      <dgm:t>
        <a:bodyPr/>
        <a:lstStyle/>
        <a:p>
          <a:endParaRPr lang="en-US"/>
        </a:p>
      </dgm:t>
    </dgm:pt>
    <dgm:pt modelId="{CFA59830-6AE7-46F4-A8E2-649731AAD697}">
      <dgm:prSet custT="1"/>
      <dgm:spPr>
        <a:solidFill>
          <a:schemeClr val="tx1"/>
        </a:solidFill>
      </dgm:spPr>
      <dgm:t>
        <a:bodyPr/>
        <a:lstStyle/>
        <a:p>
          <a:r>
            <a:rPr lang="en-US" sz="900" b="1" dirty="0">
              <a:latin typeface="Arial" panose="020B0604020202020204" pitchFamily="34" charset="0"/>
              <a:cs typeface="Arial" panose="020B0604020202020204" pitchFamily="34" charset="0"/>
            </a:rPr>
            <a:t>V</a:t>
          </a:r>
          <a:r>
            <a:rPr lang="en-US" sz="900" dirty="0">
              <a:latin typeface="Arial" panose="020B0604020202020204" pitchFamily="34" charset="0"/>
              <a:cs typeface="Arial" panose="020B0604020202020204" pitchFamily="34" charset="0"/>
            </a:rPr>
            <a:t>alues: Core belief in yourself and others assure sense of purpose</a:t>
          </a:r>
        </a:p>
      </dgm:t>
    </dgm:pt>
    <dgm:pt modelId="{54E2A434-BFB1-4356-B342-147A8D118283}" type="parTrans" cxnId="{C7F2F16B-FE10-4195-AEDE-1851BFF573E5}">
      <dgm:prSet/>
      <dgm:spPr/>
      <dgm:t>
        <a:bodyPr/>
        <a:lstStyle/>
        <a:p>
          <a:endParaRPr lang="en-US"/>
        </a:p>
      </dgm:t>
    </dgm:pt>
    <dgm:pt modelId="{63056C9F-30AE-4F94-A0F1-174D0E259D1C}" type="sibTrans" cxnId="{C7F2F16B-FE10-4195-AEDE-1851BFF573E5}">
      <dgm:prSet/>
      <dgm:spPr/>
      <dgm:t>
        <a:bodyPr/>
        <a:lstStyle/>
        <a:p>
          <a:endParaRPr lang="en-US"/>
        </a:p>
      </dgm:t>
    </dgm:pt>
    <dgm:pt modelId="{809F2DE5-A658-492C-A8CF-59DEB56B2327}" type="pres">
      <dgm:prSet presAssocID="{43554304-EAE3-4586-BFEC-6A0991940EE4}" presName="linear" presStyleCnt="0">
        <dgm:presLayoutVars>
          <dgm:animLvl val="lvl"/>
          <dgm:resizeHandles val="exact"/>
        </dgm:presLayoutVars>
      </dgm:prSet>
      <dgm:spPr/>
    </dgm:pt>
    <dgm:pt modelId="{860C0AC0-363B-4646-A54B-EA2DC5E1A0F0}" type="pres">
      <dgm:prSet presAssocID="{50C1D7CB-80B7-4693-96B2-504A4DA1B586}" presName="parentText" presStyleLbl="node1" presStyleIdx="0" presStyleCnt="2">
        <dgm:presLayoutVars>
          <dgm:chMax val="0"/>
          <dgm:bulletEnabled val="1"/>
        </dgm:presLayoutVars>
      </dgm:prSet>
      <dgm:spPr/>
    </dgm:pt>
    <dgm:pt modelId="{C29A3EFC-A0DB-4F64-82BA-9C8EBD8C0844}" type="pres">
      <dgm:prSet presAssocID="{AA965892-8149-4D44-A8EE-FCDD7DAC7746}" presName="spacer" presStyleCnt="0"/>
      <dgm:spPr/>
    </dgm:pt>
    <dgm:pt modelId="{8D15EFE6-7E0C-4F2B-9E7C-F7EF3A1DE632}" type="pres">
      <dgm:prSet presAssocID="{CFA59830-6AE7-46F4-A8E2-649731AAD697}" presName="parentText" presStyleLbl="node1" presStyleIdx="1" presStyleCnt="2" custScaleY="71420" custLinFactY="-1008" custLinFactNeighborX="-382" custLinFactNeighborY="-100000">
        <dgm:presLayoutVars>
          <dgm:chMax val="0"/>
          <dgm:bulletEnabled val="1"/>
        </dgm:presLayoutVars>
      </dgm:prSet>
      <dgm:spPr/>
    </dgm:pt>
  </dgm:ptLst>
  <dgm:cxnLst>
    <dgm:cxn modelId="{6E6E520C-8D1C-40A3-A1C2-3CE9D900C8EB}" type="presOf" srcId="{43554304-EAE3-4586-BFEC-6A0991940EE4}" destId="{809F2DE5-A658-492C-A8CF-59DEB56B2327}" srcOrd="0" destOrd="0" presId="urn:microsoft.com/office/officeart/2005/8/layout/vList2"/>
    <dgm:cxn modelId="{5C866E38-04A0-467A-87B9-C6D0E51AA431}" type="presOf" srcId="{50C1D7CB-80B7-4693-96B2-504A4DA1B586}" destId="{860C0AC0-363B-4646-A54B-EA2DC5E1A0F0}" srcOrd="0" destOrd="0" presId="urn:microsoft.com/office/officeart/2005/8/layout/vList2"/>
    <dgm:cxn modelId="{C7F2F16B-FE10-4195-AEDE-1851BFF573E5}" srcId="{43554304-EAE3-4586-BFEC-6A0991940EE4}" destId="{CFA59830-6AE7-46F4-A8E2-649731AAD697}" srcOrd="1" destOrd="0" parTransId="{54E2A434-BFB1-4356-B342-147A8D118283}" sibTransId="{63056C9F-30AE-4F94-A0F1-174D0E259D1C}"/>
    <dgm:cxn modelId="{08FAB8DE-FADB-4037-8919-C76218C1FE59}" srcId="{43554304-EAE3-4586-BFEC-6A0991940EE4}" destId="{50C1D7CB-80B7-4693-96B2-504A4DA1B586}" srcOrd="0" destOrd="0" parTransId="{0E6E6F38-2E11-4E3C-B43A-1A064F7430C5}" sibTransId="{AA965892-8149-4D44-A8EE-FCDD7DAC7746}"/>
    <dgm:cxn modelId="{2E5A69F7-FE10-43F9-B57D-7667021B84DA}" type="presOf" srcId="{CFA59830-6AE7-46F4-A8E2-649731AAD697}" destId="{8D15EFE6-7E0C-4F2B-9E7C-F7EF3A1DE632}" srcOrd="0" destOrd="0" presId="urn:microsoft.com/office/officeart/2005/8/layout/vList2"/>
    <dgm:cxn modelId="{F487CD89-59FC-4DCC-9ADA-B21116C9AC47}" type="presParOf" srcId="{809F2DE5-A658-492C-A8CF-59DEB56B2327}" destId="{860C0AC0-363B-4646-A54B-EA2DC5E1A0F0}" srcOrd="0" destOrd="0" presId="urn:microsoft.com/office/officeart/2005/8/layout/vList2"/>
    <dgm:cxn modelId="{480B6017-5FB9-444E-92AB-7C2C1B9A071B}" type="presParOf" srcId="{809F2DE5-A658-492C-A8CF-59DEB56B2327}" destId="{C29A3EFC-A0DB-4F64-82BA-9C8EBD8C0844}" srcOrd="1" destOrd="0" presId="urn:microsoft.com/office/officeart/2005/8/layout/vList2"/>
    <dgm:cxn modelId="{AC9B41CB-F4CD-419F-AE4B-5835BF93F0A3}" type="presParOf" srcId="{809F2DE5-A658-492C-A8CF-59DEB56B2327}" destId="{8D15EFE6-7E0C-4F2B-9E7C-F7EF3A1DE632}" srcOrd="2"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C285FF-64D1-4878-8A6A-401DEB6E05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387CEFD-8E85-424A-8B3B-A6849A51BA0D}">
      <dgm:prSet/>
      <dgm:spPr>
        <a:solidFill>
          <a:schemeClr val="tx1"/>
        </a:solidFill>
      </dgm:spPr>
      <dgm:t>
        <a:bodyPr/>
        <a:lstStyle/>
        <a:p>
          <a:r>
            <a:rPr lang="en-US" b="1" dirty="0">
              <a:latin typeface="Arial" panose="020B0604020202020204" pitchFamily="34" charset="0"/>
              <a:cs typeface="Arial" panose="020B0604020202020204" pitchFamily="34" charset="0"/>
            </a:rPr>
            <a:t>T</a:t>
          </a:r>
          <a:r>
            <a:rPr lang="en-US" dirty="0">
              <a:latin typeface="Arial" panose="020B0604020202020204" pitchFamily="34" charset="0"/>
              <a:cs typeface="Arial" panose="020B0604020202020204" pitchFamily="34" charset="0"/>
            </a:rPr>
            <a:t>rust in our abilities to accomplish academic goals</a:t>
          </a:r>
        </a:p>
      </dgm:t>
    </dgm:pt>
    <dgm:pt modelId="{8BABA1F5-3889-42C8-9D43-BEB1993FE937}" type="parTrans" cxnId="{EEE3E42E-F6BA-4496-9F42-56869A34DD70}">
      <dgm:prSet/>
      <dgm:spPr/>
      <dgm:t>
        <a:bodyPr/>
        <a:lstStyle/>
        <a:p>
          <a:endParaRPr lang="en-US"/>
        </a:p>
      </dgm:t>
    </dgm:pt>
    <dgm:pt modelId="{BADD70A4-F739-417F-9C08-36BC2EDCDE47}" type="sibTrans" cxnId="{EEE3E42E-F6BA-4496-9F42-56869A34DD70}">
      <dgm:prSet/>
      <dgm:spPr/>
      <dgm:t>
        <a:bodyPr/>
        <a:lstStyle/>
        <a:p>
          <a:endParaRPr lang="en-US"/>
        </a:p>
      </dgm:t>
    </dgm:pt>
    <dgm:pt modelId="{9F374533-821F-4D32-842D-26B6A43BB429}" type="pres">
      <dgm:prSet presAssocID="{80C285FF-64D1-4878-8A6A-401DEB6E05FF}" presName="linear" presStyleCnt="0">
        <dgm:presLayoutVars>
          <dgm:animLvl val="lvl"/>
          <dgm:resizeHandles val="exact"/>
        </dgm:presLayoutVars>
      </dgm:prSet>
      <dgm:spPr/>
    </dgm:pt>
    <dgm:pt modelId="{E214C998-40AB-48D1-BD9A-F688EEE7F6CE}" type="pres">
      <dgm:prSet presAssocID="{E387CEFD-8E85-424A-8B3B-A6849A51BA0D}" presName="parentText" presStyleLbl="node1" presStyleIdx="0" presStyleCnt="1">
        <dgm:presLayoutVars>
          <dgm:chMax val="0"/>
          <dgm:bulletEnabled val="1"/>
        </dgm:presLayoutVars>
      </dgm:prSet>
      <dgm:spPr/>
    </dgm:pt>
  </dgm:ptLst>
  <dgm:cxnLst>
    <dgm:cxn modelId="{EEE3E42E-F6BA-4496-9F42-56869A34DD70}" srcId="{80C285FF-64D1-4878-8A6A-401DEB6E05FF}" destId="{E387CEFD-8E85-424A-8B3B-A6849A51BA0D}" srcOrd="0" destOrd="0" parTransId="{8BABA1F5-3889-42C8-9D43-BEB1993FE937}" sibTransId="{BADD70A4-F739-417F-9C08-36BC2EDCDE47}"/>
    <dgm:cxn modelId="{AA3DB134-3AA5-4B5B-AF65-7C4FAA148C2F}" type="presOf" srcId="{80C285FF-64D1-4878-8A6A-401DEB6E05FF}" destId="{9F374533-821F-4D32-842D-26B6A43BB429}" srcOrd="0" destOrd="0" presId="urn:microsoft.com/office/officeart/2005/8/layout/vList2"/>
    <dgm:cxn modelId="{06CEC099-773A-4221-9C41-CF8FF9C1F8DF}" type="presOf" srcId="{E387CEFD-8E85-424A-8B3B-A6849A51BA0D}" destId="{E214C998-40AB-48D1-BD9A-F688EEE7F6CE}" srcOrd="0" destOrd="0" presId="urn:microsoft.com/office/officeart/2005/8/layout/vList2"/>
    <dgm:cxn modelId="{8AB14DD1-E6C1-4B85-A6D9-A11D2C08ABD3}" type="presParOf" srcId="{9F374533-821F-4D32-842D-26B6A43BB429}" destId="{E214C998-40AB-48D1-BD9A-F688EEE7F6CE}" srcOrd="0" destOrd="0" presId="urn:microsoft.com/office/officeart/2005/8/layout/vList2"/>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792377-A6EA-4A74-9B8B-0C54665510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3CFE248-4F31-4E9F-B739-7FEE3515CC77}">
      <dgm:prSet custT="1"/>
      <dgm:spPr>
        <a:solidFill>
          <a:schemeClr val="tx1"/>
        </a:solidFill>
      </dgm:spPr>
      <dgm:t>
        <a:bodyPr/>
        <a:lstStyle/>
        <a:p>
          <a:r>
            <a:rPr lang="en-US" sz="900" b="1" u="none" dirty="0">
              <a:latin typeface="Arial" panose="020B0604020202020204" pitchFamily="34" charset="0"/>
              <a:cs typeface="Arial" panose="020B0604020202020204" pitchFamily="34" charset="0"/>
            </a:rPr>
            <a:t>NAICS Codes Supporting Exam Preparation and Tutoring</a:t>
          </a:r>
          <a:endParaRPr lang="en-US" sz="900" u="none" dirty="0">
            <a:latin typeface="Arial" panose="020B0604020202020204" pitchFamily="34" charset="0"/>
            <a:cs typeface="Arial" panose="020B0604020202020204" pitchFamily="34" charset="0"/>
          </a:endParaRPr>
        </a:p>
      </dgm:t>
    </dgm:pt>
    <dgm:pt modelId="{C6C1B154-87DD-4F4E-9ED4-A362F3759EC7}" type="parTrans" cxnId="{1A8D80D9-5CF4-4601-A69E-24737396937D}">
      <dgm:prSet/>
      <dgm:spPr/>
      <dgm:t>
        <a:bodyPr/>
        <a:lstStyle/>
        <a:p>
          <a:endParaRPr lang="en-US"/>
        </a:p>
      </dgm:t>
    </dgm:pt>
    <dgm:pt modelId="{608524E0-5360-46FA-AECF-6DCFFCA5AD2D}" type="sibTrans" cxnId="{1A8D80D9-5CF4-4601-A69E-24737396937D}">
      <dgm:prSet/>
      <dgm:spPr/>
      <dgm:t>
        <a:bodyPr/>
        <a:lstStyle/>
        <a:p>
          <a:endParaRPr lang="en-US"/>
        </a:p>
      </dgm:t>
    </dgm:pt>
    <dgm:pt modelId="{B9F37000-1DAD-448F-B5C1-12FFCB6E2AA9}" type="pres">
      <dgm:prSet presAssocID="{33792377-A6EA-4A74-9B8B-0C546655108A}" presName="linear" presStyleCnt="0">
        <dgm:presLayoutVars>
          <dgm:animLvl val="lvl"/>
          <dgm:resizeHandles val="exact"/>
        </dgm:presLayoutVars>
      </dgm:prSet>
      <dgm:spPr/>
    </dgm:pt>
    <dgm:pt modelId="{764141BB-1057-4E1B-9D40-DB6132C2BA56}" type="pres">
      <dgm:prSet presAssocID="{F3CFE248-4F31-4E9F-B739-7FEE3515CC77}" presName="parentText" presStyleLbl="node1" presStyleIdx="0" presStyleCnt="1">
        <dgm:presLayoutVars>
          <dgm:chMax val="0"/>
          <dgm:bulletEnabled val="1"/>
        </dgm:presLayoutVars>
      </dgm:prSet>
      <dgm:spPr/>
    </dgm:pt>
  </dgm:ptLst>
  <dgm:cxnLst>
    <dgm:cxn modelId="{EBDE1D09-CBEA-48C7-91C8-9A9E459282E2}" type="presOf" srcId="{33792377-A6EA-4A74-9B8B-0C546655108A}" destId="{B9F37000-1DAD-448F-B5C1-12FFCB6E2AA9}" srcOrd="0" destOrd="0" presId="urn:microsoft.com/office/officeart/2005/8/layout/vList2"/>
    <dgm:cxn modelId="{670B9D14-0981-41CA-B04D-97DA6CBDC86C}" type="presOf" srcId="{F3CFE248-4F31-4E9F-B739-7FEE3515CC77}" destId="{764141BB-1057-4E1B-9D40-DB6132C2BA56}" srcOrd="0" destOrd="0" presId="urn:microsoft.com/office/officeart/2005/8/layout/vList2"/>
    <dgm:cxn modelId="{1A8D80D9-5CF4-4601-A69E-24737396937D}" srcId="{33792377-A6EA-4A74-9B8B-0C546655108A}" destId="{F3CFE248-4F31-4E9F-B739-7FEE3515CC77}" srcOrd="0" destOrd="0" parTransId="{C6C1B154-87DD-4F4E-9ED4-A362F3759EC7}" sibTransId="{608524E0-5360-46FA-AECF-6DCFFCA5AD2D}"/>
    <dgm:cxn modelId="{694A0599-701C-4E8D-9255-672EEA46E9F3}" type="presParOf" srcId="{B9F37000-1DAD-448F-B5C1-12FFCB6E2AA9}" destId="{764141BB-1057-4E1B-9D40-DB6132C2BA56}" srcOrd="0" destOrd="0" presId="urn:microsoft.com/office/officeart/2005/8/layout/vList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307764-C43C-487A-8AF1-70C5F3202B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BE20538-D40F-4A96-A481-185EE2E67A4E}">
      <dgm:prSet custT="1"/>
      <dgm:spPr>
        <a:solidFill>
          <a:schemeClr val="tx1"/>
        </a:solidFill>
      </dgm:spPr>
      <dgm:t>
        <a:bodyPr/>
        <a:lstStyle/>
        <a:p>
          <a:r>
            <a:rPr lang="en-US" sz="900" b="1" u="sng" dirty="0">
              <a:latin typeface="Arial" panose="020B0604020202020204" pitchFamily="34" charset="0"/>
              <a:cs typeface="Arial" panose="020B0604020202020204" pitchFamily="34" charset="0"/>
            </a:rPr>
            <a:t>SIC</a:t>
          </a:r>
          <a:endParaRPr lang="en-US" sz="900" dirty="0">
            <a:latin typeface="Arial" panose="020B0604020202020204" pitchFamily="34" charset="0"/>
            <a:cs typeface="Arial" panose="020B0604020202020204" pitchFamily="34" charset="0"/>
          </a:endParaRPr>
        </a:p>
      </dgm:t>
    </dgm:pt>
    <dgm:pt modelId="{B0417F04-418F-4CB8-B442-7EE17E9EE2ED}" type="parTrans" cxnId="{456EE816-8F5F-423D-9218-38C2FC2925E5}">
      <dgm:prSet/>
      <dgm:spPr/>
      <dgm:t>
        <a:bodyPr/>
        <a:lstStyle/>
        <a:p>
          <a:endParaRPr lang="en-US"/>
        </a:p>
      </dgm:t>
    </dgm:pt>
    <dgm:pt modelId="{9E9E41F2-93FB-45E2-A2D1-83FFCB11B8F8}" type="sibTrans" cxnId="{456EE816-8F5F-423D-9218-38C2FC2925E5}">
      <dgm:prSet/>
      <dgm:spPr/>
      <dgm:t>
        <a:bodyPr/>
        <a:lstStyle/>
        <a:p>
          <a:endParaRPr lang="en-US"/>
        </a:p>
      </dgm:t>
    </dgm:pt>
    <dgm:pt modelId="{0BE16E6A-BC31-436F-AA60-6A44A1713819}">
      <dgm:prSet custT="1"/>
      <dgm:spPr/>
      <dgm:t>
        <a:bodyPr/>
        <a:lstStyle/>
        <a:p>
          <a:r>
            <a:rPr lang="en-US" sz="900" dirty="0">
              <a:latin typeface="Arial" panose="020B0604020202020204" pitchFamily="34" charset="0"/>
              <a:cs typeface="Arial" panose="020B0604020202020204" pitchFamily="34" charset="0"/>
            </a:rPr>
            <a:t>8299	Schools and Educational Services</a:t>
          </a:r>
        </a:p>
      </dgm:t>
    </dgm:pt>
    <dgm:pt modelId="{5AB7399E-D091-45E1-9D25-B2A35DD2D78C}" type="parTrans" cxnId="{CFAD1A97-1862-4E93-8C15-665BB65764AC}">
      <dgm:prSet/>
      <dgm:spPr/>
      <dgm:t>
        <a:bodyPr/>
        <a:lstStyle/>
        <a:p>
          <a:endParaRPr lang="en-US"/>
        </a:p>
      </dgm:t>
    </dgm:pt>
    <dgm:pt modelId="{695E247C-0FC0-456B-954B-3069249944E7}" type="sibTrans" cxnId="{CFAD1A97-1862-4E93-8C15-665BB65764AC}">
      <dgm:prSet/>
      <dgm:spPr/>
      <dgm:t>
        <a:bodyPr/>
        <a:lstStyle/>
        <a:p>
          <a:endParaRPr lang="en-US"/>
        </a:p>
      </dgm:t>
    </dgm:pt>
    <dgm:pt modelId="{FDD9554E-17B0-4CB4-B02C-D0DAA458FC3E}">
      <dgm:prSet/>
      <dgm:spPr>
        <a:solidFill>
          <a:schemeClr val="tx1"/>
        </a:solidFill>
      </dgm:spPr>
      <dgm:t>
        <a:bodyPr/>
        <a:lstStyle/>
        <a:p>
          <a:r>
            <a:rPr lang="en-US" b="1" u="sng"/>
            <a:t>PSC</a:t>
          </a:r>
          <a:endParaRPr lang="en-US"/>
        </a:p>
      </dgm:t>
    </dgm:pt>
    <dgm:pt modelId="{C83258CA-7749-479C-8282-2D4B523DE4B2}" type="parTrans" cxnId="{68D983A6-8B80-4DAD-84EF-0B3B1BDC042A}">
      <dgm:prSet/>
      <dgm:spPr/>
      <dgm:t>
        <a:bodyPr/>
        <a:lstStyle/>
        <a:p>
          <a:endParaRPr lang="en-US"/>
        </a:p>
      </dgm:t>
    </dgm:pt>
    <dgm:pt modelId="{78E79DD2-293D-463F-9702-FC2F42DEF440}" type="sibTrans" cxnId="{68D983A6-8B80-4DAD-84EF-0B3B1BDC042A}">
      <dgm:prSet/>
      <dgm:spPr/>
      <dgm:t>
        <a:bodyPr/>
        <a:lstStyle/>
        <a:p>
          <a:endParaRPr lang="en-US"/>
        </a:p>
      </dgm:t>
    </dgm:pt>
    <dgm:pt modelId="{E13D301B-D6F3-4BA5-9258-97CDCCB06D86}">
      <dgm:prSet custT="1"/>
      <dgm:spPr/>
      <dgm:t>
        <a:bodyPr/>
        <a:lstStyle/>
        <a:p>
          <a:r>
            <a:rPr lang="en-US" sz="900" dirty="0">
              <a:latin typeface="Arial" panose="020B0604020202020204" pitchFamily="34" charset="0"/>
              <a:cs typeface="Arial" panose="020B0604020202020204" pitchFamily="34" charset="0"/>
            </a:rPr>
            <a:t>U009   Educational/Training-General</a:t>
          </a:r>
        </a:p>
      </dgm:t>
    </dgm:pt>
    <dgm:pt modelId="{F862FA74-CA9D-45BA-9BD8-95D74B273A73}" type="parTrans" cxnId="{26041920-E915-43BE-94EA-0AD6D9B8DCDC}">
      <dgm:prSet/>
      <dgm:spPr/>
      <dgm:t>
        <a:bodyPr/>
        <a:lstStyle/>
        <a:p>
          <a:endParaRPr lang="en-US"/>
        </a:p>
      </dgm:t>
    </dgm:pt>
    <dgm:pt modelId="{A54223BA-7B80-4183-8ADE-5D0B48D5FF77}" type="sibTrans" cxnId="{26041920-E915-43BE-94EA-0AD6D9B8DCDC}">
      <dgm:prSet/>
      <dgm:spPr/>
      <dgm:t>
        <a:bodyPr/>
        <a:lstStyle/>
        <a:p>
          <a:endParaRPr lang="en-US"/>
        </a:p>
      </dgm:t>
    </dgm:pt>
    <dgm:pt modelId="{0F85DD4E-37E7-4BD3-B516-8F76D79C8330}">
      <dgm:prSet custT="1"/>
      <dgm:spPr/>
      <dgm:t>
        <a:bodyPr/>
        <a:lstStyle/>
        <a:p>
          <a:r>
            <a:rPr lang="en-US" sz="900" dirty="0">
              <a:latin typeface="Arial" panose="020B0604020202020204" pitchFamily="34" charset="0"/>
              <a:cs typeface="Arial" panose="020B0604020202020204" pitchFamily="34" charset="0"/>
            </a:rPr>
            <a:t>U099   Educational/Training-Other</a:t>
          </a:r>
        </a:p>
      </dgm:t>
    </dgm:pt>
    <dgm:pt modelId="{7D4689B6-58E9-46AD-9793-6DAAF9878EAF}" type="parTrans" cxnId="{10036541-3FF7-4D78-8D4F-A38CC0BEF294}">
      <dgm:prSet/>
      <dgm:spPr/>
      <dgm:t>
        <a:bodyPr/>
        <a:lstStyle/>
        <a:p>
          <a:endParaRPr lang="en-US"/>
        </a:p>
      </dgm:t>
    </dgm:pt>
    <dgm:pt modelId="{F6644B82-5E30-4643-8321-D48CEFC89C0C}" type="sibTrans" cxnId="{10036541-3FF7-4D78-8D4F-A38CC0BEF294}">
      <dgm:prSet/>
      <dgm:spPr/>
      <dgm:t>
        <a:bodyPr/>
        <a:lstStyle/>
        <a:p>
          <a:endParaRPr lang="en-US"/>
        </a:p>
      </dgm:t>
    </dgm:pt>
    <dgm:pt modelId="{2BBA9776-4D2E-4D1E-A80D-9C521CEA25B9}" type="pres">
      <dgm:prSet presAssocID="{CF307764-C43C-487A-8AF1-70C5F3202B73}" presName="linear" presStyleCnt="0">
        <dgm:presLayoutVars>
          <dgm:animLvl val="lvl"/>
          <dgm:resizeHandles val="exact"/>
        </dgm:presLayoutVars>
      </dgm:prSet>
      <dgm:spPr/>
    </dgm:pt>
    <dgm:pt modelId="{6BDA8C54-315E-4BE2-AB73-6EF65328B5F6}" type="pres">
      <dgm:prSet presAssocID="{FBE20538-D40F-4A96-A481-185EE2E67A4E}" presName="parentText" presStyleLbl="node1" presStyleIdx="0" presStyleCnt="2">
        <dgm:presLayoutVars>
          <dgm:chMax val="0"/>
          <dgm:bulletEnabled val="1"/>
        </dgm:presLayoutVars>
      </dgm:prSet>
      <dgm:spPr/>
    </dgm:pt>
    <dgm:pt modelId="{F853F987-B999-4862-8631-4914375633A2}" type="pres">
      <dgm:prSet presAssocID="{FBE20538-D40F-4A96-A481-185EE2E67A4E}" presName="childText" presStyleLbl="revTx" presStyleIdx="0" presStyleCnt="2">
        <dgm:presLayoutVars>
          <dgm:bulletEnabled val="1"/>
        </dgm:presLayoutVars>
      </dgm:prSet>
      <dgm:spPr/>
    </dgm:pt>
    <dgm:pt modelId="{F68C6611-62D7-48FF-B769-641337659F4E}" type="pres">
      <dgm:prSet presAssocID="{FDD9554E-17B0-4CB4-B02C-D0DAA458FC3E}" presName="parentText" presStyleLbl="node1" presStyleIdx="1" presStyleCnt="2">
        <dgm:presLayoutVars>
          <dgm:chMax val="0"/>
          <dgm:bulletEnabled val="1"/>
        </dgm:presLayoutVars>
      </dgm:prSet>
      <dgm:spPr/>
    </dgm:pt>
    <dgm:pt modelId="{9F65C658-7458-4826-B87F-B64D92C57C7D}" type="pres">
      <dgm:prSet presAssocID="{FDD9554E-17B0-4CB4-B02C-D0DAA458FC3E}" presName="childText" presStyleLbl="revTx" presStyleIdx="1" presStyleCnt="2">
        <dgm:presLayoutVars>
          <dgm:bulletEnabled val="1"/>
        </dgm:presLayoutVars>
      </dgm:prSet>
      <dgm:spPr/>
    </dgm:pt>
  </dgm:ptLst>
  <dgm:cxnLst>
    <dgm:cxn modelId="{456EE816-8F5F-423D-9218-38C2FC2925E5}" srcId="{CF307764-C43C-487A-8AF1-70C5F3202B73}" destId="{FBE20538-D40F-4A96-A481-185EE2E67A4E}" srcOrd="0" destOrd="0" parTransId="{B0417F04-418F-4CB8-B442-7EE17E9EE2ED}" sibTransId="{9E9E41F2-93FB-45E2-A2D1-83FFCB11B8F8}"/>
    <dgm:cxn modelId="{26041920-E915-43BE-94EA-0AD6D9B8DCDC}" srcId="{FDD9554E-17B0-4CB4-B02C-D0DAA458FC3E}" destId="{E13D301B-D6F3-4BA5-9258-97CDCCB06D86}" srcOrd="0" destOrd="0" parTransId="{F862FA74-CA9D-45BA-9BD8-95D74B273A73}" sibTransId="{A54223BA-7B80-4183-8ADE-5D0B48D5FF77}"/>
    <dgm:cxn modelId="{10036541-3FF7-4D78-8D4F-A38CC0BEF294}" srcId="{FDD9554E-17B0-4CB4-B02C-D0DAA458FC3E}" destId="{0F85DD4E-37E7-4BD3-B516-8F76D79C8330}" srcOrd="1" destOrd="0" parTransId="{7D4689B6-58E9-46AD-9793-6DAAF9878EAF}" sibTransId="{F6644B82-5E30-4643-8321-D48CEFC89C0C}"/>
    <dgm:cxn modelId="{456E4449-0657-46C1-A746-9A65A5E3B5F1}" type="presOf" srcId="{E13D301B-D6F3-4BA5-9258-97CDCCB06D86}" destId="{9F65C658-7458-4826-B87F-B64D92C57C7D}" srcOrd="0" destOrd="0" presId="urn:microsoft.com/office/officeart/2005/8/layout/vList2"/>
    <dgm:cxn modelId="{9F987452-A7A2-4BC6-85C6-202959A21600}" type="presOf" srcId="{FDD9554E-17B0-4CB4-B02C-D0DAA458FC3E}" destId="{F68C6611-62D7-48FF-B769-641337659F4E}" srcOrd="0" destOrd="0" presId="urn:microsoft.com/office/officeart/2005/8/layout/vList2"/>
    <dgm:cxn modelId="{3B0BAF8F-01E5-4875-A441-A3B48E71776A}" type="presOf" srcId="{0BE16E6A-BC31-436F-AA60-6A44A1713819}" destId="{F853F987-B999-4862-8631-4914375633A2}" srcOrd="0" destOrd="0" presId="urn:microsoft.com/office/officeart/2005/8/layout/vList2"/>
    <dgm:cxn modelId="{DF300A92-9495-44EE-9528-35AB5E559B2D}" type="presOf" srcId="{CF307764-C43C-487A-8AF1-70C5F3202B73}" destId="{2BBA9776-4D2E-4D1E-A80D-9C521CEA25B9}" srcOrd="0" destOrd="0" presId="urn:microsoft.com/office/officeart/2005/8/layout/vList2"/>
    <dgm:cxn modelId="{CFAD1A97-1862-4E93-8C15-665BB65764AC}" srcId="{FBE20538-D40F-4A96-A481-185EE2E67A4E}" destId="{0BE16E6A-BC31-436F-AA60-6A44A1713819}" srcOrd="0" destOrd="0" parTransId="{5AB7399E-D091-45E1-9D25-B2A35DD2D78C}" sibTransId="{695E247C-0FC0-456B-954B-3069249944E7}"/>
    <dgm:cxn modelId="{68D983A6-8B80-4DAD-84EF-0B3B1BDC042A}" srcId="{CF307764-C43C-487A-8AF1-70C5F3202B73}" destId="{FDD9554E-17B0-4CB4-B02C-D0DAA458FC3E}" srcOrd="1" destOrd="0" parTransId="{C83258CA-7749-479C-8282-2D4B523DE4B2}" sibTransId="{78E79DD2-293D-463F-9702-FC2F42DEF440}"/>
    <dgm:cxn modelId="{DF50BEAA-4724-4AE5-9507-C0F705CC8AD6}" type="presOf" srcId="{0F85DD4E-37E7-4BD3-B516-8F76D79C8330}" destId="{9F65C658-7458-4826-B87F-B64D92C57C7D}" srcOrd="0" destOrd="1" presId="urn:microsoft.com/office/officeart/2005/8/layout/vList2"/>
    <dgm:cxn modelId="{CE78FEEC-A52B-41A7-A1BD-7A9B3E6CF28B}" type="presOf" srcId="{FBE20538-D40F-4A96-A481-185EE2E67A4E}" destId="{6BDA8C54-315E-4BE2-AB73-6EF65328B5F6}" srcOrd="0" destOrd="0" presId="urn:microsoft.com/office/officeart/2005/8/layout/vList2"/>
    <dgm:cxn modelId="{FBF970A6-B51A-4984-BA6A-BE235F5AF2C5}" type="presParOf" srcId="{2BBA9776-4D2E-4D1E-A80D-9C521CEA25B9}" destId="{6BDA8C54-315E-4BE2-AB73-6EF65328B5F6}" srcOrd="0" destOrd="0" presId="urn:microsoft.com/office/officeart/2005/8/layout/vList2"/>
    <dgm:cxn modelId="{39E77868-1E12-49E4-B9CC-F0232D1F172B}" type="presParOf" srcId="{2BBA9776-4D2E-4D1E-A80D-9C521CEA25B9}" destId="{F853F987-B999-4862-8631-4914375633A2}" srcOrd="1" destOrd="0" presId="urn:microsoft.com/office/officeart/2005/8/layout/vList2"/>
    <dgm:cxn modelId="{DB7D3561-DA4B-4D12-ADCD-5995C4F62574}" type="presParOf" srcId="{2BBA9776-4D2E-4D1E-A80D-9C521CEA25B9}" destId="{F68C6611-62D7-48FF-B769-641337659F4E}" srcOrd="2" destOrd="0" presId="urn:microsoft.com/office/officeart/2005/8/layout/vList2"/>
    <dgm:cxn modelId="{63361ADB-195A-4BB6-9280-994B7316F014}" type="presParOf" srcId="{2BBA9776-4D2E-4D1E-A80D-9C521CEA25B9}" destId="{9F65C658-7458-4826-B87F-B64D92C57C7D}" srcOrd="3" destOrd="0" presId="urn:microsoft.com/office/officeart/2005/8/layout/vList2"/>
  </dgm:cxnLst>
  <dgm:bg/>
  <dgm:whole/>
  <dgm:extLst>
    <a:ext uri="http://schemas.microsoft.com/office/drawing/2008/diagram">
      <dsp:dataModelExt xmlns:dsp="http://schemas.microsoft.com/office/drawing/2008/diagram" relId="rId3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D1C97-9F1A-4A79-8FAA-013C8B2F0B13}">
      <dsp:nvSpPr>
        <dsp:cNvPr id="0" name=""/>
        <dsp:cNvSpPr/>
      </dsp:nvSpPr>
      <dsp:spPr>
        <a:xfrm>
          <a:off x="0" y="9181"/>
          <a:ext cx="2437200" cy="22464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endParaRPr lang="en-US" sz="1200" kern="1200"/>
        </a:p>
      </dsp:txBody>
      <dsp:txXfrm>
        <a:off x="10966" y="20147"/>
        <a:ext cx="2415268" cy="202708"/>
      </dsp:txXfrm>
    </dsp:sp>
    <dsp:sp modelId="{CD79E924-01EC-4134-B01B-7AFDED7B70AE}">
      <dsp:nvSpPr>
        <dsp:cNvPr id="0" name=""/>
        <dsp:cNvSpPr/>
      </dsp:nvSpPr>
      <dsp:spPr>
        <a:xfrm>
          <a:off x="0" y="233821"/>
          <a:ext cx="2437200" cy="680326"/>
        </a:xfrm>
        <a:prstGeom prst="rect">
          <a:avLst/>
        </a:prstGeom>
        <a:solidFill>
          <a:schemeClr val="bg1">
            <a:lumMod val="8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7381" tIns="15240" rIns="85344" bIns="15240" numCol="1" spcCol="1270" anchor="t" anchorCtr="0">
          <a:noAutofit/>
        </a:bodyPr>
        <a:lstStyle/>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611691  Exam Preparation and Tutoring</a:t>
          </a:r>
        </a:p>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611710  Educational Support Services</a:t>
          </a:r>
        </a:p>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611699  All Other Miscellaneous Schools and Instruction</a:t>
          </a:r>
        </a:p>
      </dsp:txBody>
      <dsp:txXfrm>
        <a:off x="0" y="233821"/>
        <a:ext cx="2437200" cy="6803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9F35F-3189-46B1-A5AF-7B73C4C240E6}">
      <dsp:nvSpPr>
        <dsp:cNvPr id="0" name=""/>
        <dsp:cNvSpPr/>
      </dsp:nvSpPr>
      <dsp:spPr>
        <a:xfrm>
          <a:off x="0" y="11833"/>
          <a:ext cx="2705713" cy="3978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t>R</a:t>
          </a:r>
          <a:r>
            <a:rPr lang="en-US" sz="1000" kern="1200" dirty="0"/>
            <a:t>elationships: Understanding students’ needs develops rapport</a:t>
          </a:r>
        </a:p>
      </dsp:txBody>
      <dsp:txXfrm>
        <a:off x="19419" y="31252"/>
        <a:ext cx="2666875" cy="358962"/>
      </dsp:txXfrm>
    </dsp:sp>
    <dsp:sp modelId="{B66B59F1-8CCA-45B4-99FE-1DBD44172712}">
      <dsp:nvSpPr>
        <dsp:cNvPr id="0" name=""/>
        <dsp:cNvSpPr/>
      </dsp:nvSpPr>
      <dsp:spPr>
        <a:xfrm>
          <a:off x="423592" y="438433"/>
          <a:ext cx="1858527" cy="42909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t>I</a:t>
          </a:r>
          <a:r>
            <a:rPr lang="en-US" sz="1000" kern="1200" dirty="0"/>
            <a:t>nvestment: Quality time and effort equals qualified results</a:t>
          </a:r>
        </a:p>
      </dsp:txBody>
      <dsp:txXfrm>
        <a:off x="444539" y="459380"/>
        <a:ext cx="1816633" cy="387200"/>
      </dsp:txXfrm>
    </dsp:sp>
    <dsp:sp modelId="{5C6B64DC-C237-47B3-8FCD-7E204E525E47}">
      <dsp:nvSpPr>
        <dsp:cNvPr id="0" name=""/>
        <dsp:cNvSpPr/>
      </dsp:nvSpPr>
      <dsp:spPr>
        <a:xfrm>
          <a:off x="0" y="896328"/>
          <a:ext cx="2705713" cy="3978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t>C</a:t>
          </a:r>
          <a:r>
            <a:rPr lang="en-US" sz="1000" kern="1200" dirty="0"/>
            <a:t>ommitment: Like-mindedness breeds sense of team focus</a:t>
          </a:r>
        </a:p>
      </dsp:txBody>
      <dsp:txXfrm>
        <a:off x="19419" y="915747"/>
        <a:ext cx="2666875" cy="3589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0C0AC0-363B-4646-A54B-EA2DC5E1A0F0}">
      <dsp:nvSpPr>
        <dsp:cNvPr id="0" name=""/>
        <dsp:cNvSpPr/>
      </dsp:nvSpPr>
      <dsp:spPr>
        <a:xfrm>
          <a:off x="0" y="2140"/>
          <a:ext cx="2535728" cy="56160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dirty="0">
              <a:latin typeface="Arial" panose="020B0604020202020204" pitchFamily="34" charset="0"/>
              <a:cs typeface="Arial" panose="020B0604020202020204" pitchFamily="34" charset="0"/>
            </a:rPr>
            <a:t>O</a:t>
          </a:r>
          <a:r>
            <a:rPr lang="en-US" sz="900" kern="1200" dirty="0">
              <a:latin typeface="Arial" panose="020B0604020202020204" pitchFamily="34" charset="0"/>
              <a:cs typeface="Arial" panose="020B0604020202020204" pitchFamily="34" charset="0"/>
            </a:rPr>
            <a:t>pportunity: developing study skills lead to good fortune</a:t>
          </a:r>
        </a:p>
      </dsp:txBody>
      <dsp:txXfrm>
        <a:off x="27415" y="29555"/>
        <a:ext cx="2480898" cy="506770"/>
      </dsp:txXfrm>
    </dsp:sp>
    <dsp:sp modelId="{8D15EFE6-7E0C-4F2B-9E7C-F7EF3A1DE632}">
      <dsp:nvSpPr>
        <dsp:cNvPr id="0" name=""/>
        <dsp:cNvSpPr/>
      </dsp:nvSpPr>
      <dsp:spPr>
        <a:xfrm>
          <a:off x="0" y="558079"/>
          <a:ext cx="2535728" cy="401094"/>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dirty="0">
              <a:latin typeface="Arial" panose="020B0604020202020204" pitchFamily="34" charset="0"/>
              <a:cs typeface="Arial" panose="020B0604020202020204" pitchFamily="34" charset="0"/>
            </a:rPr>
            <a:t>V</a:t>
          </a:r>
          <a:r>
            <a:rPr lang="en-US" sz="900" kern="1200" dirty="0">
              <a:latin typeface="Arial" panose="020B0604020202020204" pitchFamily="34" charset="0"/>
              <a:cs typeface="Arial" panose="020B0604020202020204" pitchFamily="34" charset="0"/>
            </a:rPr>
            <a:t>alues: Core belief in yourself and others assure sense of purpose</a:t>
          </a:r>
        </a:p>
      </dsp:txBody>
      <dsp:txXfrm>
        <a:off x="19580" y="577659"/>
        <a:ext cx="2496568" cy="3619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4C998-40AB-48D1-BD9A-F688EEE7F6CE}">
      <dsp:nvSpPr>
        <dsp:cNvPr id="0" name=""/>
        <dsp:cNvSpPr/>
      </dsp:nvSpPr>
      <dsp:spPr>
        <a:xfrm>
          <a:off x="0" y="10921"/>
          <a:ext cx="2548805" cy="347490"/>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dirty="0">
              <a:latin typeface="Arial" panose="020B0604020202020204" pitchFamily="34" charset="0"/>
              <a:cs typeface="Arial" panose="020B0604020202020204" pitchFamily="34" charset="0"/>
            </a:rPr>
            <a:t>T</a:t>
          </a:r>
          <a:r>
            <a:rPr lang="en-US" sz="900" kern="1200" dirty="0">
              <a:latin typeface="Arial" panose="020B0604020202020204" pitchFamily="34" charset="0"/>
              <a:cs typeface="Arial" panose="020B0604020202020204" pitchFamily="34" charset="0"/>
            </a:rPr>
            <a:t>rust in our abilities to accomplish academic goals</a:t>
          </a:r>
        </a:p>
      </dsp:txBody>
      <dsp:txXfrm>
        <a:off x="16963" y="27884"/>
        <a:ext cx="2514879" cy="3135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141BB-1057-4E1B-9D40-DB6132C2BA56}">
      <dsp:nvSpPr>
        <dsp:cNvPr id="0" name=""/>
        <dsp:cNvSpPr/>
      </dsp:nvSpPr>
      <dsp:spPr>
        <a:xfrm>
          <a:off x="0" y="125"/>
          <a:ext cx="3203292" cy="267066"/>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u="none" kern="1200" dirty="0">
              <a:latin typeface="Arial" panose="020B0604020202020204" pitchFamily="34" charset="0"/>
              <a:cs typeface="Arial" panose="020B0604020202020204" pitchFamily="34" charset="0"/>
            </a:rPr>
            <a:t>NAICS Codes Supporting Exam Preparation and Tutoring</a:t>
          </a:r>
          <a:endParaRPr lang="en-US" sz="900" u="none" kern="1200" dirty="0">
            <a:latin typeface="Arial" panose="020B0604020202020204" pitchFamily="34" charset="0"/>
            <a:cs typeface="Arial" panose="020B0604020202020204" pitchFamily="34" charset="0"/>
          </a:endParaRPr>
        </a:p>
      </dsp:txBody>
      <dsp:txXfrm>
        <a:off x="13037" y="13162"/>
        <a:ext cx="3177218" cy="2409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A8C54-315E-4BE2-AB73-6EF65328B5F6}">
      <dsp:nvSpPr>
        <dsp:cNvPr id="0" name=""/>
        <dsp:cNvSpPr/>
      </dsp:nvSpPr>
      <dsp:spPr>
        <a:xfrm>
          <a:off x="0" y="25581"/>
          <a:ext cx="2705714" cy="217181"/>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u="sng" kern="1200" dirty="0">
              <a:latin typeface="Arial" panose="020B0604020202020204" pitchFamily="34" charset="0"/>
              <a:cs typeface="Arial" panose="020B0604020202020204" pitchFamily="34" charset="0"/>
            </a:rPr>
            <a:t>SIC</a:t>
          </a:r>
          <a:endParaRPr lang="en-US" sz="900" kern="1200" dirty="0">
            <a:latin typeface="Arial" panose="020B0604020202020204" pitchFamily="34" charset="0"/>
            <a:cs typeface="Arial" panose="020B0604020202020204" pitchFamily="34" charset="0"/>
          </a:endParaRPr>
        </a:p>
      </dsp:txBody>
      <dsp:txXfrm>
        <a:off x="10602" y="36183"/>
        <a:ext cx="2684510" cy="195977"/>
      </dsp:txXfrm>
    </dsp:sp>
    <dsp:sp modelId="{F853F987-B999-4862-8631-4914375633A2}">
      <dsp:nvSpPr>
        <dsp:cNvPr id="0" name=""/>
        <dsp:cNvSpPr/>
      </dsp:nvSpPr>
      <dsp:spPr>
        <a:xfrm>
          <a:off x="0" y="242762"/>
          <a:ext cx="2705714" cy="14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906" tIns="11430" rIns="64008" bIns="11430" numCol="1" spcCol="1270" anchor="t" anchorCtr="0">
          <a:noAutofit/>
        </a:bodyPr>
        <a:lstStyle/>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8299	Schools and Educational Services</a:t>
          </a:r>
        </a:p>
      </dsp:txBody>
      <dsp:txXfrm>
        <a:off x="0" y="242762"/>
        <a:ext cx="2705714" cy="149040"/>
      </dsp:txXfrm>
    </dsp:sp>
    <dsp:sp modelId="{F68C6611-62D7-48FF-B769-641337659F4E}">
      <dsp:nvSpPr>
        <dsp:cNvPr id="0" name=""/>
        <dsp:cNvSpPr/>
      </dsp:nvSpPr>
      <dsp:spPr>
        <a:xfrm>
          <a:off x="0" y="391802"/>
          <a:ext cx="2705714" cy="217181"/>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u="sng" kern="1200"/>
            <a:t>PSC</a:t>
          </a:r>
          <a:endParaRPr lang="en-US" sz="900" kern="1200"/>
        </a:p>
      </dsp:txBody>
      <dsp:txXfrm>
        <a:off x="10602" y="402404"/>
        <a:ext cx="2684510" cy="195977"/>
      </dsp:txXfrm>
    </dsp:sp>
    <dsp:sp modelId="{9F65C658-7458-4826-B87F-B64D92C57C7D}">
      <dsp:nvSpPr>
        <dsp:cNvPr id="0" name=""/>
        <dsp:cNvSpPr/>
      </dsp:nvSpPr>
      <dsp:spPr>
        <a:xfrm>
          <a:off x="0" y="608983"/>
          <a:ext cx="2705714" cy="2887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906" tIns="11430" rIns="64008" bIns="11430" numCol="1" spcCol="1270" anchor="t" anchorCtr="0">
          <a:noAutofit/>
        </a:bodyPr>
        <a:lstStyle/>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U009   Educational/Training-General</a:t>
          </a:r>
        </a:p>
        <a:p>
          <a:pPr marL="57150" lvl="1" indent="-57150" algn="l" defTabSz="400050">
            <a:lnSpc>
              <a:spcPct val="90000"/>
            </a:lnSpc>
            <a:spcBef>
              <a:spcPct val="0"/>
            </a:spcBef>
            <a:spcAft>
              <a:spcPct val="20000"/>
            </a:spcAft>
            <a:buChar char="•"/>
          </a:pPr>
          <a:r>
            <a:rPr lang="en-US" sz="900" kern="1200" dirty="0">
              <a:latin typeface="Arial" panose="020B0604020202020204" pitchFamily="34" charset="0"/>
              <a:cs typeface="Arial" panose="020B0604020202020204" pitchFamily="34" charset="0"/>
            </a:rPr>
            <a:t>U099   Educational/Training-Other</a:t>
          </a:r>
        </a:p>
      </dsp:txBody>
      <dsp:txXfrm>
        <a:off x="0" y="608983"/>
        <a:ext cx="2705714" cy="2887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09900" cy="461963"/>
          </a:xfrm>
          <a:prstGeom prst="rect">
            <a:avLst/>
          </a:prstGeom>
          <a:noFill/>
          <a:ln w="9525">
            <a:noFill/>
            <a:miter lim="800000"/>
            <a:headEnd/>
            <a:tailEnd/>
          </a:ln>
        </p:spPr>
        <p:txBody>
          <a:bodyPr vert="horz" wrap="square" lIns="92377" tIns="46189" rIns="92377" bIns="46189" numCol="1" anchor="t" anchorCtr="0" compatLnSpc="1">
            <a:prstTxWarp prst="textNoShape">
              <a:avLst/>
            </a:prstTxWarp>
          </a:bodyPr>
          <a:lstStyle>
            <a:lvl1pPr defTabSz="873125">
              <a:buFontTx/>
              <a:buNone/>
              <a:defRPr sz="1200">
                <a:solidFill>
                  <a:schemeClr val="tx1"/>
                </a:solidFill>
                <a:latin typeface="Calibri" pitchFamily="34" charset="0"/>
              </a:defRPr>
            </a:lvl1pPr>
          </a:lstStyle>
          <a:p>
            <a:endParaRPr lang="en-US"/>
          </a:p>
        </p:txBody>
      </p:sp>
      <p:sp>
        <p:nvSpPr>
          <p:cNvPr id="3" name="Date Placeholder 2"/>
          <p:cNvSpPr>
            <a:spLocks noGrp="1"/>
          </p:cNvSpPr>
          <p:nvPr>
            <p:ph type="dt" sz="quarter" idx="1"/>
          </p:nvPr>
        </p:nvSpPr>
        <p:spPr bwMode="auto">
          <a:xfrm>
            <a:off x="3935413" y="0"/>
            <a:ext cx="3009900" cy="461963"/>
          </a:xfrm>
          <a:prstGeom prst="rect">
            <a:avLst/>
          </a:prstGeom>
          <a:noFill/>
          <a:ln w="9525">
            <a:noFill/>
            <a:miter lim="800000"/>
            <a:headEnd/>
            <a:tailEnd/>
          </a:ln>
        </p:spPr>
        <p:txBody>
          <a:bodyPr vert="horz" wrap="square" lIns="92377" tIns="46189" rIns="92377" bIns="46189" numCol="1" anchor="t" anchorCtr="0" compatLnSpc="1">
            <a:prstTxWarp prst="textNoShape">
              <a:avLst/>
            </a:prstTxWarp>
          </a:bodyPr>
          <a:lstStyle>
            <a:lvl1pPr algn="r" defTabSz="873125">
              <a:buFontTx/>
              <a:buNone/>
              <a:defRPr sz="1200">
                <a:solidFill>
                  <a:schemeClr val="tx1"/>
                </a:solidFill>
                <a:latin typeface="Calibri" pitchFamily="34" charset="0"/>
              </a:defRPr>
            </a:lvl1pPr>
          </a:lstStyle>
          <a:p>
            <a:fld id="{4EC8947B-2730-49F6-8732-002D3D602205}" type="datetimeFigureOut">
              <a:rPr lang="en-US"/>
              <a:pPr/>
              <a:t>8/6/2025</a:t>
            </a:fld>
            <a:endParaRPr lang="en-US"/>
          </a:p>
        </p:txBody>
      </p:sp>
      <p:sp>
        <p:nvSpPr>
          <p:cNvPr id="4" name="Footer Placeholder 3"/>
          <p:cNvSpPr>
            <a:spLocks noGrp="1"/>
          </p:cNvSpPr>
          <p:nvPr>
            <p:ph type="ftr" sz="quarter" idx="2"/>
          </p:nvPr>
        </p:nvSpPr>
        <p:spPr bwMode="auto">
          <a:xfrm>
            <a:off x="0" y="8758238"/>
            <a:ext cx="3009900" cy="461962"/>
          </a:xfrm>
          <a:prstGeom prst="rect">
            <a:avLst/>
          </a:prstGeom>
          <a:noFill/>
          <a:ln w="9525">
            <a:noFill/>
            <a:miter lim="800000"/>
            <a:headEnd/>
            <a:tailEnd/>
          </a:ln>
        </p:spPr>
        <p:txBody>
          <a:bodyPr vert="horz" wrap="square" lIns="92377" tIns="46189" rIns="92377" bIns="46189" numCol="1" anchor="b" anchorCtr="0" compatLnSpc="1">
            <a:prstTxWarp prst="textNoShape">
              <a:avLst/>
            </a:prstTxWarp>
          </a:bodyPr>
          <a:lstStyle>
            <a:lvl1pPr defTabSz="873125">
              <a:buFontTx/>
              <a:buNone/>
              <a:defRPr sz="1200">
                <a:solidFill>
                  <a:schemeClr val="tx1"/>
                </a:solidFill>
                <a:latin typeface="Calibri" pitchFamily="34" charset="0"/>
              </a:defRPr>
            </a:lvl1pPr>
          </a:lstStyle>
          <a:p>
            <a:endParaRPr lang="en-US"/>
          </a:p>
        </p:txBody>
      </p:sp>
      <p:sp>
        <p:nvSpPr>
          <p:cNvPr id="5" name="Slide Number Placeholder 4"/>
          <p:cNvSpPr>
            <a:spLocks noGrp="1"/>
          </p:cNvSpPr>
          <p:nvPr>
            <p:ph type="sldNum" sz="quarter" idx="3"/>
          </p:nvPr>
        </p:nvSpPr>
        <p:spPr bwMode="auto">
          <a:xfrm>
            <a:off x="3935413" y="8758238"/>
            <a:ext cx="3009900" cy="461962"/>
          </a:xfrm>
          <a:prstGeom prst="rect">
            <a:avLst/>
          </a:prstGeom>
          <a:noFill/>
          <a:ln w="9525">
            <a:noFill/>
            <a:miter lim="800000"/>
            <a:headEnd/>
            <a:tailEnd/>
          </a:ln>
        </p:spPr>
        <p:txBody>
          <a:bodyPr vert="horz" wrap="square" lIns="92377" tIns="46189" rIns="92377" bIns="46189" numCol="1" anchor="b" anchorCtr="0" compatLnSpc="1">
            <a:prstTxWarp prst="textNoShape">
              <a:avLst/>
            </a:prstTxWarp>
          </a:bodyPr>
          <a:lstStyle>
            <a:lvl1pPr algn="r" defTabSz="873125">
              <a:buFontTx/>
              <a:buNone/>
              <a:defRPr sz="1200">
                <a:solidFill>
                  <a:schemeClr val="tx1"/>
                </a:solidFill>
                <a:latin typeface="Calibri" pitchFamily="34" charset="0"/>
              </a:defRPr>
            </a:lvl1pPr>
          </a:lstStyle>
          <a:p>
            <a:fld id="{707EC26D-AEB4-4C84-A274-728FBD7C944E}" type="slidenum">
              <a:rPr lang="en-US"/>
              <a:pPr/>
              <a:t>‹#›</a:t>
            </a:fld>
            <a:endParaRPr lang="en-US"/>
          </a:p>
        </p:txBody>
      </p:sp>
    </p:spTree>
    <p:extLst>
      <p:ext uri="{BB962C8B-B14F-4D97-AF65-F5344CB8AC3E}">
        <p14:creationId xmlns:p14="http://schemas.microsoft.com/office/powerpoint/2010/main" val="6837462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09900" cy="461963"/>
          </a:xfrm>
          <a:prstGeom prst="rect">
            <a:avLst/>
          </a:prstGeom>
          <a:noFill/>
          <a:ln w="9525">
            <a:noFill/>
            <a:miter lim="800000"/>
            <a:headEnd/>
            <a:tailEnd/>
          </a:ln>
        </p:spPr>
        <p:txBody>
          <a:bodyPr vert="horz" wrap="square" lIns="92377" tIns="46189" rIns="92377" bIns="46189" numCol="1" anchor="t" anchorCtr="0" compatLnSpc="1">
            <a:prstTxWarp prst="textNoShape">
              <a:avLst/>
            </a:prstTxWarp>
          </a:bodyPr>
          <a:lstStyle>
            <a:lvl1pPr defTabSz="873125">
              <a:buFontTx/>
              <a:buNone/>
              <a:defRPr sz="1200">
                <a:solidFill>
                  <a:schemeClr val="tx1"/>
                </a:solidFill>
                <a:latin typeface="Calibri" pitchFamily="34" charset="0"/>
              </a:defRPr>
            </a:lvl1pPr>
          </a:lstStyle>
          <a:p>
            <a:endParaRPr lang="en-US"/>
          </a:p>
        </p:txBody>
      </p:sp>
      <p:sp>
        <p:nvSpPr>
          <p:cNvPr id="3" name="Date Placeholder 2"/>
          <p:cNvSpPr>
            <a:spLocks noGrp="1"/>
          </p:cNvSpPr>
          <p:nvPr>
            <p:ph type="dt" idx="1"/>
          </p:nvPr>
        </p:nvSpPr>
        <p:spPr bwMode="auto">
          <a:xfrm>
            <a:off x="3935413" y="0"/>
            <a:ext cx="3009900" cy="461963"/>
          </a:xfrm>
          <a:prstGeom prst="rect">
            <a:avLst/>
          </a:prstGeom>
          <a:noFill/>
          <a:ln w="9525">
            <a:noFill/>
            <a:miter lim="800000"/>
            <a:headEnd/>
            <a:tailEnd/>
          </a:ln>
        </p:spPr>
        <p:txBody>
          <a:bodyPr vert="horz" wrap="square" lIns="92377" tIns="46189" rIns="92377" bIns="46189" numCol="1" anchor="t" anchorCtr="0" compatLnSpc="1">
            <a:prstTxWarp prst="textNoShape">
              <a:avLst/>
            </a:prstTxWarp>
          </a:bodyPr>
          <a:lstStyle>
            <a:lvl1pPr algn="r" defTabSz="873125">
              <a:buFontTx/>
              <a:buNone/>
              <a:defRPr sz="1200">
                <a:solidFill>
                  <a:schemeClr val="tx1"/>
                </a:solidFill>
                <a:latin typeface="Calibri" pitchFamily="34" charset="0"/>
              </a:defRPr>
            </a:lvl1pPr>
          </a:lstStyle>
          <a:p>
            <a:fld id="{1FE8049B-78B9-4FF9-A282-DF3AB0D0F037}" type="datetimeFigureOut">
              <a:rPr lang="en-US"/>
              <a:pPr/>
              <a:t>8/6/2025</a:t>
            </a:fld>
            <a:endParaRPr lang="en-US"/>
          </a:p>
        </p:txBody>
      </p:sp>
      <p:sp>
        <p:nvSpPr>
          <p:cNvPr id="4" name="Slide Image Placeholder 3"/>
          <p:cNvSpPr>
            <a:spLocks noGrp="1" noRot="1" noChangeAspect="1"/>
          </p:cNvSpPr>
          <p:nvPr>
            <p:ph type="sldImg" idx="2"/>
          </p:nvPr>
        </p:nvSpPr>
        <p:spPr>
          <a:xfrm>
            <a:off x="2362200" y="1152525"/>
            <a:ext cx="2222500" cy="3111500"/>
          </a:xfrm>
          <a:prstGeom prst="rect">
            <a:avLst/>
          </a:prstGeom>
          <a:noFill/>
          <a:ln w="12700">
            <a:solidFill>
              <a:prstClr val="black"/>
            </a:solidFill>
          </a:ln>
        </p:spPr>
        <p:txBody>
          <a:bodyPr vert="horz" lIns="96659" tIns="48330" rIns="96659" bIns="48330" rtlCol="0" anchor="ctr"/>
          <a:lstStyle/>
          <a:p>
            <a:pPr lvl="0"/>
            <a:endParaRPr lang="en-US" noProof="0" dirty="0"/>
          </a:p>
        </p:txBody>
      </p:sp>
      <p:sp>
        <p:nvSpPr>
          <p:cNvPr id="5" name="Notes Placeholder 4"/>
          <p:cNvSpPr>
            <a:spLocks noGrp="1"/>
          </p:cNvSpPr>
          <p:nvPr>
            <p:ph type="body" sz="quarter" idx="3"/>
          </p:nvPr>
        </p:nvSpPr>
        <p:spPr bwMode="auto">
          <a:xfrm>
            <a:off x="695325" y="4437063"/>
            <a:ext cx="5556250" cy="3630612"/>
          </a:xfrm>
          <a:prstGeom prst="rect">
            <a:avLst/>
          </a:prstGeom>
          <a:noFill/>
          <a:ln w="9525">
            <a:noFill/>
            <a:miter lim="800000"/>
            <a:headEnd/>
            <a:tailEnd/>
          </a:ln>
        </p:spPr>
        <p:txBody>
          <a:bodyPr vert="horz" wrap="square" lIns="92377" tIns="46189" rIns="92377" bIns="461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0" y="8758238"/>
            <a:ext cx="3009900" cy="461962"/>
          </a:xfrm>
          <a:prstGeom prst="rect">
            <a:avLst/>
          </a:prstGeom>
          <a:noFill/>
          <a:ln w="9525">
            <a:noFill/>
            <a:miter lim="800000"/>
            <a:headEnd/>
            <a:tailEnd/>
          </a:ln>
        </p:spPr>
        <p:txBody>
          <a:bodyPr vert="horz" wrap="square" lIns="92377" tIns="46189" rIns="92377" bIns="46189" numCol="1" anchor="b" anchorCtr="0" compatLnSpc="1">
            <a:prstTxWarp prst="textNoShape">
              <a:avLst/>
            </a:prstTxWarp>
          </a:bodyPr>
          <a:lstStyle>
            <a:lvl1pPr defTabSz="873125">
              <a:buFontTx/>
              <a:buNone/>
              <a:defRPr sz="1200">
                <a:solidFill>
                  <a:schemeClr val="tx1"/>
                </a:solidFill>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3935413" y="8758238"/>
            <a:ext cx="3009900" cy="461962"/>
          </a:xfrm>
          <a:prstGeom prst="rect">
            <a:avLst/>
          </a:prstGeom>
          <a:noFill/>
          <a:ln w="9525">
            <a:noFill/>
            <a:miter lim="800000"/>
            <a:headEnd/>
            <a:tailEnd/>
          </a:ln>
        </p:spPr>
        <p:txBody>
          <a:bodyPr vert="horz" wrap="square" lIns="92377" tIns="46189" rIns="92377" bIns="46189" numCol="1" anchor="b" anchorCtr="0" compatLnSpc="1">
            <a:prstTxWarp prst="textNoShape">
              <a:avLst/>
            </a:prstTxWarp>
          </a:bodyPr>
          <a:lstStyle>
            <a:lvl1pPr algn="r" defTabSz="873125">
              <a:buFontTx/>
              <a:buNone/>
              <a:defRPr sz="1200">
                <a:solidFill>
                  <a:schemeClr val="tx1"/>
                </a:solidFill>
                <a:latin typeface="Calibri" pitchFamily="34" charset="0"/>
              </a:defRPr>
            </a:lvl1pPr>
          </a:lstStyle>
          <a:p>
            <a:fld id="{84FFF76A-7E85-484C-90A1-E771D3FC9E1B}" type="slidenum">
              <a:rPr lang="en-US"/>
              <a:pPr/>
              <a:t>‹#›</a:t>
            </a:fld>
            <a:endParaRPr lang="en-US"/>
          </a:p>
        </p:txBody>
      </p:sp>
    </p:spTree>
    <p:extLst>
      <p:ext uri="{BB962C8B-B14F-4D97-AF65-F5344CB8AC3E}">
        <p14:creationId xmlns:p14="http://schemas.microsoft.com/office/powerpoint/2010/main" val="410165075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p:txBody>
          <a:bodyPr/>
          <a:lstStyle/>
          <a:p>
            <a:pPr eaLnBrk="1" hangingPunct="1">
              <a:spcBef>
                <a:spcPct val="0"/>
              </a:spcBef>
            </a:pPr>
            <a:endParaRPr lang="en-US"/>
          </a:p>
        </p:txBody>
      </p:sp>
    </p:spTree>
    <p:extLst>
      <p:ext uri="{BB962C8B-B14F-4D97-AF65-F5344CB8AC3E}">
        <p14:creationId xmlns:p14="http://schemas.microsoft.com/office/powerpoint/2010/main" val="1279892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71309"/>
            <a:ext cx="5829300" cy="3342640"/>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857250" y="5042853"/>
            <a:ext cx="5143500" cy="2318067"/>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C29D89BC-5687-4F75-9EEA-E6F5EC7D3E28}" type="datetimeFigureOut">
              <a:rPr lang="en-US"/>
              <a:pPr>
                <a:defRPr/>
              </a:pPr>
              <a:t>8/6/2025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D0E2D1-07C8-4C13-A0D0-BA9E276ED70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2304C12-A4E5-4982-8400-9D436A29F8DE}" type="datetimeFigureOut">
              <a:rPr lang="en-US"/>
              <a:pPr>
                <a:defRPr/>
              </a:pPr>
              <a:t>8/6/2025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777D05-D393-44E0-847B-D3D685B1EAF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11176"/>
            <a:ext cx="1478756"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11176"/>
            <a:ext cx="4350544"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DE1D98F-37DE-46CB-A443-0A445207246C}" type="datetimeFigureOut">
              <a:rPr lang="en-US"/>
              <a:pPr>
                <a:defRPr/>
              </a:pPr>
              <a:t>8/6/2025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69576F-922F-4B80-A83C-D059C7E1C57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544BD9E-BB42-4C16-AE88-78AA10F460CA}" type="datetimeFigureOut">
              <a:rPr lang="en-US"/>
              <a:pPr>
                <a:defRPr/>
              </a:pPr>
              <a:t>8/6/2025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FF9DD9-1B34-402A-9693-8285C11CB90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393636"/>
            <a:ext cx="5915025" cy="3993831"/>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467917" y="6425251"/>
            <a:ext cx="5915025" cy="2100261"/>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DCBF076-998D-4582-9979-262DD9103F69}" type="datetimeFigureOut">
              <a:rPr lang="en-US"/>
              <a:pPr>
                <a:defRPr/>
              </a:pPr>
              <a:t>8/6/2025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C73D85-8FBE-4612-B723-E3CC1BAABE4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555875"/>
            <a:ext cx="291465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555875"/>
            <a:ext cx="291465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62C83A6-215E-4F2D-B2DB-590541BF7597}" type="datetimeFigureOut">
              <a:rPr lang="en-US"/>
              <a:pPr>
                <a:defRPr/>
              </a:pPr>
              <a:t>8/6/2025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F1B0D9-C66E-4293-A8A0-5CF659B231A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511178"/>
            <a:ext cx="5915025"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353629"/>
            <a:ext cx="2901255" cy="115347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472381" y="3507105"/>
            <a:ext cx="2901255"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353629"/>
            <a:ext cx="2915543" cy="115347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3471864" y="3507105"/>
            <a:ext cx="2915543"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BB99AD1-CFDE-481A-B943-9F84CFD57998}" type="datetimeFigureOut">
              <a:rPr lang="en-US"/>
              <a:pPr>
                <a:defRPr/>
              </a:pPr>
              <a:t>8/6/2025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FEDD3CD-639F-45A0-BB67-95392D237BA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2D6B6926-F661-4B9A-9CCB-089F2DA59848}" type="datetimeFigureOut">
              <a:rPr lang="en-US"/>
              <a:pPr>
                <a:defRPr/>
              </a:pPr>
              <a:t>8/6/2025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EF6531-C662-4FD7-B759-62D83CD2DE7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A8CDD39-FCB2-479B-8847-C10C66661DEE}" type="datetimeFigureOut">
              <a:rPr lang="en-US"/>
              <a:pPr>
                <a:defRPr/>
              </a:pPr>
              <a:t>8/6/2025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C41ADB-1655-4EF3-A1AF-5732311858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0080"/>
            <a:ext cx="2211884" cy="2240280"/>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2915544" y="1382398"/>
            <a:ext cx="3471863" cy="682307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880360"/>
            <a:ext cx="2211884"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F09DF0-90D6-4FD4-AB4F-DED0700D4F3E}" type="datetimeFigureOut">
              <a:rPr lang="en-US"/>
              <a:pPr>
                <a:defRPr/>
              </a:pPr>
              <a:t>8/6/2025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B84581B-9875-4A97-A90A-E3328C3ADA1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0080"/>
            <a:ext cx="2211884" cy="2240280"/>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382398"/>
            <a:ext cx="3471863" cy="6823075"/>
          </a:xfrm>
        </p:spPr>
        <p:txBody>
          <a:bodyPr rtlCol="0">
            <a:normAutofit/>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dirty="0"/>
              <a:t>Click icon to add picture</a:t>
            </a:r>
          </a:p>
        </p:txBody>
      </p:sp>
      <p:sp>
        <p:nvSpPr>
          <p:cNvPr id="4" name="Text Placeholder 3"/>
          <p:cNvSpPr>
            <a:spLocks noGrp="1"/>
          </p:cNvSpPr>
          <p:nvPr>
            <p:ph type="body" sz="half" idx="2"/>
          </p:nvPr>
        </p:nvSpPr>
        <p:spPr>
          <a:xfrm>
            <a:off x="472381" y="2880360"/>
            <a:ext cx="2211884"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8926455-EA3C-4B41-94FA-3729DC1CD782}" type="datetimeFigureOut">
              <a:rPr lang="en-US"/>
              <a:pPr>
                <a:defRPr/>
              </a:pPr>
              <a:t>8/6/2025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E442DC-F62B-41BB-9BEC-25FE65BF129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71488" y="511175"/>
            <a:ext cx="5915025" cy="18557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71488" y="2555875"/>
            <a:ext cx="5915025" cy="60912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899525"/>
            <a:ext cx="1543050" cy="511175"/>
          </a:xfrm>
          <a:prstGeom prst="rect">
            <a:avLst/>
          </a:prstGeom>
        </p:spPr>
        <p:txBody>
          <a:bodyPr vert="horz" lIns="91440" tIns="45720" rIns="91440" bIns="45720" rtlCol="0" anchor="ctr"/>
          <a:lstStyle>
            <a:lvl1pPr algn="l" fontAlgn="auto">
              <a:spcBef>
                <a:spcPts val="0"/>
              </a:spcBef>
              <a:spcAft>
                <a:spcPts val="0"/>
              </a:spcAft>
              <a:buFontTx/>
              <a:buNone/>
              <a:defRPr sz="1600">
                <a:solidFill>
                  <a:schemeClr val="tx1">
                    <a:tint val="75000"/>
                  </a:schemeClr>
                </a:solidFill>
                <a:latin typeface="+mn-lt"/>
              </a:defRPr>
            </a:lvl1pPr>
          </a:lstStyle>
          <a:p>
            <a:pPr>
              <a:defRPr/>
            </a:pPr>
            <a:fld id="{C37BACCF-6EAD-4CBD-866E-88702FACCD58}" type="datetimeFigureOut">
              <a:rPr lang="en-US"/>
              <a:pPr>
                <a:defRPr/>
              </a:pPr>
              <a:t>8/6/2025</a:t>
            </a:fld>
            <a:endParaRPr lang="en-US" dirty="0"/>
          </a:p>
        </p:txBody>
      </p:sp>
      <p:sp>
        <p:nvSpPr>
          <p:cNvPr id="5" name="Footer Placeholder 4"/>
          <p:cNvSpPr>
            <a:spLocks noGrp="1"/>
          </p:cNvSpPr>
          <p:nvPr>
            <p:ph type="ftr" sz="quarter" idx="3"/>
          </p:nvPr>
        </p:nvSpPr>
        <p:spPr>
          <a:xfrm>
            <a:off x="2271713" y="8899525"/>
            <a:ext cx="2314575" cy="511175"/>
          </a:xfrm>
          <a:prstGeom prst="rect">
            <a:avLst/>
          </a:prstGeom>
        </p:spPr>
        <p:txBody>
          <a:bodyPr vert="horz" lIns="91440" tIns="45720" rIns="91440" bIns="45720" rtlCol="0" anchor="ctr"/>
          <a:lstStyle>
            <a:lvl1pPr algn="ctr" fontAlgn="auto">
              <a:spcBef>
                <a:spcPts val="0"/>
              </a:spcBef>
              <a:spcAft>
                <a:spcPts val="0"/>
              </a:spcAft>
              <a:buFontTx/>
              <a:buNone/>
              <a:defRPr sz="16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843463" y="8899525"/>
            <a:ext cx="1543050" cy="511175"/>
          </a:xfrm>
          <a:prstGeom prst="rect">
            <a:avLst/>
          </a:prstGeom>
        </p:spPr>
        <p:txBody>
          <a:bodyPr vert="horz" lIns="91440" tIns="45720" rIns="91440" bIns="45720" rtlCol="0" anchor="ctr"/>
          <a:lstStyle>
            <a:lvl1pPr algn="r" fontAlgn="auto">
              <a:spcBef>
                <a:spcPts val="0"/>
              </a:spcBef>
              <a:spcAft>
                <a:spcPts val="0"/>
              </a:spcAft>
              <a:buFontTx/>
              <a:buNone/>
              <a:defRPr sz="1600">
                <a:solidFill>
                  <a:schemeClr val="tx1">
                    <a:tint val="75000"/>
                  </a:schemeClr>
                </a:solidFill>
                <a:latin typeface="+mn-lt"/>
              </a:defRPr>
            </a:lvl1pPr>
          </a:lstStyle>
          <a:p>
            <a:pPr>
              <a:defRPr/>
            </a:pPr>
            <a:fld id="{22BBC9FD-5400-4662-A044-8000FEC88AF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1217613" rtl="0" eaLnBrk="0" fontAlgn="base" hangingPunct="0">
        <a:lnSpc>
          <a:spcPct val="90000"/>
        </a:lnSpc>
        <a:spcBef>
          <a:spcPct val="0"/>
        </a:spcBef>
        <a:spcAft>
          <a:spcPct val="0"/>
        </a:spcAft>
        <a:defRPr sz="5800" kern="1200">
          <a:solidFill>
            <a:schemeClr val="tx1"/>
          </a:solidFill>
          <a:latin typeface="+mj-lt"/>
          <a:ea typeface="+mj-ea"/>
          <a:cs typeface="+mj-cs"/>
        </a:defRPr>
      </a:lvl1pPr>
      <a:lvl2pPr algn="l" defTabSz="1217613" rtl="0" eaLnBrk="0" fontAlgn="base" hangingPunct="0">
        <a:lnSpc>
          <a:spcPct val="90000"/>
        </a:lnSpc>
        <a:spcBef>
          <a:spcPct val="0"/>
        </a:spcBef>
        <a:spcAft>
          <a:spcPct val="0"/>
        </a:spcAft>
        <a:defRPr sz="5800">
          <a:solidFill>
            <a:schemeClr val="tx1"/>
          </a:solidFill>
          <a:latin typeface="Calibri Light"/>
        </a:defRPr>
      </a:lvl2pPr>
      <a:lvl3pPr algn="l" defTabSz="1217613" rtl="0" eaLnBrk="0" fontAlgn="base" hangingPunct="0">
        <a:lnSpc>
          <a:spcPct val="90000"/>
        </a:lnSpc>
        <a:spcBef>
          <a:spcPct val="0"/>
        </a:spcBef>
        <a:spcAft>
          <a:spcPct val="0"/>
        </a:spcAft>
        <a:defRPr sz="5800">
          <a:solidFill>
            <a:schemeClr val="tx1"/>
          </a:solidFill>
          <a:latin typeface="Calibri Light"/>
        </a:defRPr>
      </a:lvl3pPr>
      <a:lvl4pPr algn="l" defTabSz="1217613" rtl="0" eaLnBrk="0" fontAlgn="base" hangingPunct="0">
        <a:lnSpc>
          <a:spcPct val="90000"/>
        </a:lnSpc>
        <a:spcBef>
          <a:spcPct val="0"/>
        </a:spcBef>
        <a:spcAft>
          <a:spcPct val="0"/>
        </a:spcAft>
        <a:defRPr sz="5800">
          <a:solidFill>
            <a:schemeClr val="tx1"/>
          </a:solidFill>
          <a:latin typeface="Calibri Light"/>
        </a:defRPr>
      </a:lvl4pPr>
      <a:lvl5pPr algn="l" defTabSz="1217613" rtl="0" eaLnBrk="0" fontAlgn="base" hangingPunct="0">
        <a:lnSpc>
          <a:spcPct val="90000"/>
        </a:lnSpc>
        <a:spcBef>
          <a:spcPct val="0"/>
        </a:spcBef>
        <a:spcAft>
          <a:spcPct val="0"/>
        </a:spcAft>
        <a:defRPr sz="5800">
          <a:solidFill>
            <a:schemeClr val="tx1"/>
          </a:solidFill>
          <a:latin typeface="Calibri Light"/>
        </a:defRPr>
      </a:lvl5pPr>
      <a:lvl6pPr marL="457200" algn="l" defTabSz="1217613" rtl="0" fontAlgn="base">
        <a:lnSpc>
          <a:spcPct val="90000"/>
        </a:lnSpc>
        <a:spcBef>
          <a:spcPct val="0"/>
        </a:spcBef>
        <a:spcAft>
          <a:spcPct val="0"/>
        </a:spcAft>
        <a:defRPr sz="5800">
          <a:solidFill>
            <a:schemeClr val="tx1"/>
          </a:solidFill>
          <a:latin typeface="Calibri Light"/>
        </a:defRPr>
      </a:lvl6pPr>
      <a:lvl7pPr marL="914400" algn="l" defTabSz="1217613" rtl="0" fontAlgn="base">
        <a:lnSpc>
          <a:spcPct val="90000"/>
        </a:lnSpc>
        <a:spcBef>
          <a:spcPct val="0"/>
        </a:spcBef>
        <a:spcAft>
          <a:spcPct val="0"/>
        </a:spcAft>
        <a:defRPr sz="5800">
          <a:solidFill>
            <a:schemeClr val="tx1"/>
          </a:solidFill>
          <a:latin typeface="Calibri Light"/>
        </a:defRPr>
      </a:lvl7pPr>
      <a:lvl8pPr marL="1371600" algn="l" defTabSz="1217613" rtl="0" fontAlgn="base">
        <a:lnSpc>
          <a:spcPct val="90000"/>
        </a:lnSpc>
        <a:spcBef>
          <a:spcPct val="0"/>
        </a:spcBef>
        <a:spcAft>
          <a:spcPct val="0"/>
        </a:spcAft>
        <a:defRPr sz="5800">
          <a:solidFill>
            <a:schemeClr val="tx1"/>
          </a:solidFill>
          <a:latin typeface="Calibri Light"/>
        </a:defRPr>
      </a:lvl8pPr>
      <a:lvl9pPr marL="1828800" algn="l" defTabSz="1217613" rtl="0" fontAlgn="base">
        <a:lnSpc>
          <a:spcPct val="90000"/>
        </a:lnSpc>
        <a:spcBef>
          <a:spcPct val="0"/>
        </a:spcBef>
        <a:spcAft>
          <a:spcPct val="0"/>
        </a:spcAft>
        <a:defRPr sz="5800">
          <a:solidFill>
            <a:schemeClr val="tx1"/>
          </a:solidFill>
          <a:latin typeface="Calibri Light"/>
        </a:defRPr>
      </a:lvl9pPr>
    </p:titleStyle>
    <p:bodyStyle>
      <a:lvl1pPr marL="303213" indent="-303213" algn="l" defTabSz="1217613" rtl="0" eaLnBrk="0" fontAlgn="base" hangingPunct="0">
        <a:lnSpc>
          <a:spcPct val="90000"/>
        </a:lnSpc>
        <a:spcBef>
          <a:spcPts val="1338"/>
        </a:spcBef>
        <a:spcAft>
          <a:spcPct val="0"/>
        </a:spcAft>
        <a:buFont typeface="Arial" charset="0"/>
        <a:buChar char="•"/>
        <a:defRPr sz="3700" kern="1200">
          <a:solidFill>
            <a:schemeClr val="tx1"/>
          </a:solidFill>
          <a:latin typeface="+mn-lt"/>
          <a:ea typeface="+mn-ea"/>
          <a:cs typeface="+mn-cs"/>
        </a:defRPr>
      </a:lvl1pPr>
      <a:lvl2pPr marL="912813" indent="-303213" algn="l" defTabSz="1217613" rtl="0" eaLnBrk="0" fontAlgn="base" hangingPunct="0">
        <a:lnSpc>
          <a:spcPct val="90000"/>
        </a:lnSpc>
        <a:spcBef>
          <a:spcPts val="663"/>
        </a:spcBef>
        <a:spcAft>
          <a:spcPct val="0"/>
        </a:spcAft>
        <a:buFont typeface="Arial" charset="0"/>
        <a:buChar char="•"/>
        <a:defRPr sz="3200" kern="1200">
          <a:solidFill>
            <a:schemeClr val="tx1"/>
          </a:solidFill>
          <a:latin typeface="+mn-lt"/>
          <a:ea typeface="+mn-ea"/>
          <a:cs typeface="+mn-cs"/>
        </a:defRPr>
      </a:lvl2pPr>
      <a:lvl3pPr marL="1522413" indent="-303213" algn="l" defTabSz="1217613" rtl="0" eaLnBrk="0" fontAlgn="base" hangingPunct="0">
        <a:lnSpc>
          <a:spcPct val="90000"/>
        </a:lnSpc>
        <a:spcBef>
          <a:spcPts val="663"/>
        </a:spcBef>
        <a:spcAft>
          <a:spcPct val="0"/>
        </a:spcAft>
        <a:buFont typeface="Arial" charset="0"/>
        <a:buChar char="•"/>
        <a:defRPr sz="2600" kern="1200">
          <a:solidFill>
            <a:schemeClr val="tx1"/>
          </a:solidFill>
          <a:latin typeface="+mn-lt"/>
          <a:ea typeface="+mn-ea"/>
          <a:cs typeface="+mn-cs"/>
        </a:defRPr>
      </a:lvl3pPr>
      <a:lvl4pPr marL="2132013" indent="-303213" algn="l" defTabSz="1217613" rtl="0" eaLnBrk="0" fontAlgn="base" hangingPunct="0">
        <a:lnSpc>
          <a:spcPct val="90000"/>
        </a:lnSpc>
        <a:spcBef>
          <a:spcPts val="663"/>
        </a:spcBef>
        <a:spcAft>
          <a:spcPct val="0"/>
        </a:spcAft>
        <a:buFont typeface="Arial" charset="0"/>
        <a:buChar char="•"/>
        <a:defRPr sz="2400" kern="1200">
          <a:solidFill>
            <a:schemeClr val="tx1"/>
          </a:solidFill>
          <a:latin typeface="+mn-lt"/>
          <a:ea typeface="+mn-ea"/>
          <a:cs typeface="+mn-cs"/>
        </a:defRPr>
      </a:lvl4pPr>
      <a:lvl5pPr marL="2741613" indent="-303213" algn="l" defTabSz="1217613" rtl="0" eaLnBrk="0" fontAlgn="base" hangingPunct="0">
        <a:lnSpc>
          <a:spcPct val="90000"/>
        </a:lnSpc>
        <a:spcBef>
          <a:spcPts val="663"/>
        </a:spcBef>
        <a:spcAft>
          <a:spcPct val="0"/>
        </a:spcAft>
        <a:buFont typeface="Arial"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microsoft.com/office/2007/relationships/diagramDrawing" Target="../diagrams/drawing2.xml"/><Relationship Id="rId18" Type="http://schemas.microsoft.com/office/2007/relationships/diagramDrawing" Target="../diagrams/drawing3.xml"/><Relationship Id="rId26" Type="http://schemas.openxmlformats.org/officeDocument/2006/relationships/diagramQuickStyle" Target="../diagrams/quickStyle5.xml"/><Relationship Id="rId3" Type="http://schemas.openxmlformats.org/officeDocument/2006/relationships/image" Target="../media/image1.png"/><Relationship Id="rId21" Type="http://schemas.openxmlformats.org/officeDocument/2006/relationships/diagramQuickStyle" Target="../diagrams/quickStyle4.xml"/><Relationship Id="rId34" Type="http://schemas.openxmlformats.org/officeDocument/2006/relationships/image" Target="../media/image2.png"/><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5" Type="http://schemas.openxmlformats.org/officeDocument/2006/relationships/diagramLayout" Target="../diagrams/layout5.xml"/><Relationship Id="rId33" Type="http://schemas.microsoft.com/office/2007/relationships/diagramDrawing" Target="../diagrams/drawing6.xml"/><Relationship Id="rId2" Type="http://schemas.openxmlformats.org/officeDocument/2006/relationships/notesSlide" Target="../notesSlides/notesSlide1.xml"/><Relationship Id="rId16" Type="http://schemas.openxmlformats.org/officeDocument/2006/relationships/diagramQuickStyle" Target="../diagrams/quickStyle3.xml"/><Relationship Id="rId20" Type="http://schemas.openxmlformats.org/officeDocument/2006/relationships/diagramLayout" Target="../diagrams/layout4.xml"/><Relationship Id="rId29" Type="http://schemas.openxmlformats.org/officeDocument/2006/relationships/diagramData" Target="../diagrams/data6.xm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24" Type="http://schemas.openxmlformats.org/officeDocument/2006/relationships/diagramData" Target="../diagrams/data5.xml"/><Relationship Id="rId32" Type="http://schemas.openxmlformats.org/officeDocument/2006/relationships/diagramColors" Target="../diagrams/colors6.xml"/><Relationship Id="rId5" Type="http://schemas.openxmlformats.org/officeDocument/2006/relationships/diagramLayout" Target="../diagrams/layout1.xml"/><Relationship Id="rId15" Type="http://schemas.openxmlformats.org/officeDocument/2006/relationships/diagramLayout" Target="../diagrams/layout3.xml"/><Relationship Id="rId23" Type="http://schemas.microsoft.com/office/2007/relationships/diagramDrawing" Target="../diagrams/drawing4.xml"/><Relationship Id="rId28" Type="http://schemas.microsoft.com/office/2007/relationships/diagramDrawing" Target="../diagrams/drawing5.xml"/><Relationship Id="rId10" Type="http://schemas.openxmlformats.org/officeDocument/2006/relationships/diagramLayout" Target="../diagrams/layout2.xml"/><Relationship Id="rId19" Type="http://schemas.openxmlformats.org/officeDocument/2006/relationships/diagramData" Target="../diagrams/data4.xml"/><Relationship Id="rId31" Type="http://schemas.openxmlformats.org/officeDocument/2006/relationships/diagramQuickStyle" Target="../diagrams/quickStyle6.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 Id="rId22" Type="http://schemas.openxmlformats.org/officeDocument/2006/relationships/diagramColors" Target="../diagrams/colors4.xml"/><Relationship Id="rId27" Type="http://schemas.openxmlformats.org/officeDocument/2006/relationships/diagramColors" Target="../diagrams/colors5.xml"/><Relationship Id="rId30" Type="http://schemas.openxmlformats.org/officeDocument/2006/relationships/diagramLayout" Target="../diagrams/layout6.xml"/><Relationship Id="rId8"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20562" y="942407"/>
            <a:ext cx="1576154" cy="840629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en-US" dirty="0">
              <a:solidFill>
                <a:srgbClr val="FFFFFF"/>
              </a:solidFill>
              <a:latin typeface="Arial" charset="0"/>
            </a:endParaRPr>
          </a:p>
        </p:txBody>
      </p:sp>
      <p:pic>
        <p:nvPicPr>
          <p:cNvPr id="9" name="Picture 8"/>
          <p:cNvPicPr>
            <a:picLocks noChangeAspect="1"/>
          </p:cNvPicPr>
          <p:nvPr/>
        </p:nvPicPr>
        <p:blipFill>
          <a:blip r:embed="rId3"/>
          <a:stretch>
            <a:fillRect/>
          </a:stretch>
        </p:blipFill>
        <p:spPr>
          <a:xfrm>
            <a:off x="1543972" y="1073251"/>
            <a:ext cx="5286375" cy="8454772"/>
          </a:xfrm>
          <a:prstGeom prst="rect">
            <a:avLst/>
          </a:prstGeom>
          <a:gradFill>
            <a:gsLst>
              <a:gs pos="0">
                <a:srgbClr val="006666"/>
              </a:gs>
              <a:gs pos="39000">
                <a:schemeClr val="accent1">
                  <a:lumMod val="45000"/>
                  <a:lumOff val="55000"/>
                </a:schemeClr>
              </a:gs>
              <a:gs pos="41000">
                <a:schemeClr val="accent1">
                  <a:lumMod val="45000"/>
                  <a:lumOff val="55000"/>
                </a:schemeClr>
              </a:gs>
              <a:gs pos="85000">
                <a:schemeClr val="bg1"/>
              </a:gs>
            </a:gsLst>
            <a:lin ang="60000" scaled="0"/>
          </a:gradFill>
        </p:spPr>
      </p:pic>
      <p:cxnSp>
        <p:nvCxnSpPr>
          <p:cNvPr id="16" name="Straight Connector 15"/>
          <p:cNvCxnSpPr/>
          <p:nvPr/>
        </p:nvCxnSpPr>
        <p:spPr>
          <a:xfrm>
            <a:off x="1578928" y="647952"/>
            <a:ext cx="0" cy="850620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cxnSpLocks/>
          </p:cNvCxnSpPr>
          <p:nvPr/>
        </p:nvCxnSpPr>
        <p:spPr>
          <a:xfrm>
            <a:off x="-19126" y="1692826"/>
            <a:ext cx="696676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365" name="TextBox 20"/>
          <p:cNvSpPr txBox="1">
            <a:spLocks noChangeArrowheads="1"/>
          </p:cNvSpPr>
          <p:nvPr/>
        </p:nvSpPr>
        <p:spPr bwMode="auto">
          <a:xfrm>
            <a:off x="-50561" y="646748"/>
            <a:ext cx="1249363" cy="1015663"/>
          </a:xfrm>
          <a:prstGeom prst="rect">
            <a:avLst/>
          </a:prstGeom>
          <a:noFill/>
          <a:ln w="9525">
            <a:noFill/>
            <a:miter lim="800000"/>
            <a:headEnd/>
            <a:tailEnd/>
          </a:ln>
        </p:spPr>
        <p:txBody>
          <a:bodyPr wrap="square">
            <a:spAutoFit/>
          </a:bodyPr>
          <a:lstStyle/>
          <a:p>
            <a:pPr>
              <a:buFontTx/>
              <a:buNone/>
            </a:pPr>
            <a:endParaRPr lang="en-US" b="1" dirty="0">
              <a:solidFill>
                <a:schemeClr val="bg1"/>
              </a:solidFill>
            </a:endParaRPr>
          </a:p>
          <a:p>
            <a:pPr>
              <a:buFontTx/>
              <a:buNone/>
            </a:pPr>
            <a:endParaRPr lang="en-US" b="1" dirty="0">
              <a:solidFill>
                <a:schemeClr val="bg1"/>
              </a:solidFill>
            </a:endParaRPr>
          </a:p>
          <a:p>
            <a:pPr>
              <a:buFontTx/>
              <a:buNone/>
            </a:pPr>
            <a:r>
              <a:rPr lang="en-US" b="1" dirty="0">
                <a:solidFill>
                  <a:schemeClr val="bg1"/>
                </a:solidFill>
              </a:rPr>
              <a:t>ACADEMIC TUTORING AND EXAM</a:t>
            </a:r>
          </a:p>
          <a:p>
            <a:pPr>
              <a:buFontTx/>
              <a:buNone/>
            </a:pPr>
            <a:r>
              <a:rPr lang="en-US" b="1" dirty="0">
                <a:solidFill>
                  <a:schemeClr val="bg1"/>
                </a:solidFill>
              </a:rPr>
              <a:t>PREPARATION</a:t>
            </a:r>
          </a:p>
        </p:txBody>
      </p:sp>
      <p:sp>
        <p:nvSpPr>
          <p:cNvPr id="15436" name="TextBox 38"/>
          <p:cNvSpPr txBox="1">
            <a:spLocks noChangeArrowheads="1"/>
          </p:cNvSpPr>
          <p:nvPr/>
        </p:nvSpPr>
        <p:spPr bwMode="auto">
          <a:xfrm>
            <a:off x="1876439" y="3938609"/>
            <a:ext cx="184151" cy="244475"/>
          </a:xfrm>
          <a:prstGeom prst="rect">
            <a:avLst/>
          </a:prstGeom>
          <a:noFill/>
          <a:ln w="9525">
            <a:noFill/>
            <a:miter lim="800000"/>
            <a:headEnd/>
            <a:tailEnd/>
          </a:ln>
        </p:spPr>
        <p:txBody>
          <a:bodyPr wrap="none">
            <a:spAutoFit/>
          </a:bodyPr>
          <a:lstStyle/>
          <a:p>
            <a:pPr>
              <a:buFontTx/>
              <a:buNone/>
            </a:pPr>
            <a:endParaRPr lang="en-US" b="1" u="sng"/>
          </a:p>
        </p:txBody>
      </p:sp>
      <p:sp>
        <p:nvSpPr>
          <p:cNvPr id="15437" name="TextBox 39"/>
          <p:cNvSpPr txBox="1">
            <a:spLocks noChangeArrowheads="1"/>
          </p:cNvSpPr>
          <p:nvPr/>
        </p:nvSpPr>
        <p:spPr bwMode="auto">
          <a:xfrm>
            <a:off x="3134648" y="3142450"/>
            <a:ext cx="90548" cy="369332"/>
          </a:xfrm>
          <a:prstGeom prst="rect">
            <a:avLst/>
          </a:prstGeom>
          <a:noFill/>
          <a:ln w="9525">
            <a:noFill/>
            <a:miter lim="800000"/>
            <a:headEnd/>
            <a:tailEnd/>
          </a:ln>
        </p:spPr>
        <p:txBody>
          <a:bodyPr wrap="square">
            <a:spAutoFit/>
          </a:bodyPr>
          <a:lstStyle/>
          <a:p>
            <a:pPr marL="174625" lvl="1" indent="-57150">
              <a:buFont typeface="Arial" panose="020B0604020202020204" pitchFamily="34" charset="0"/>
              <a:buChar char="•"/>
            </a:pPr>
            <a:endParaRPr lang="en-US" sz="900" dirty="0">
              <a:solidFill>
                <a:schemeClr val="tx1"/>
              </a:solidFill>
              <a:latin typeface="+mn-lt"/>
            </a:endParaRPr>
          </a:p>
          <a:p>
            <a:pPr marL="117475" lvl="1">
              <a:buNone/>
            </a:pPr>
            <a:r>
              <a:rPr lang="en-US" sz="900" dirty="0">
                <a:solidFill>
                  <a:schemeClr val="tx1"/>
                </a:solidFill>
                <a:latin typeface="+mn-lt"/>
              </a:rPr>
              <a:t> </a:t>
            </a:r>
            <a:endParaRPr lang="en-US" dirty="0"/>
          </a:p>
        </p:txBody>
      </p:sp>
      <p:sp>
        <p:nvSpPr>
          <p:cNvPr id="108" name="Rectangle 107"/>
          <p:cNvSpPr/>
          <p:nvPr/>
        </p:nvSpPr>
        <p:spPr>
          <a:xfrm>
            <a:off x="-92978" y="9066212"/>
            <a:ext cx="6877051" cy="534988"/>
          </a:xfrm>
          <a:prstGeom prst="rect">
            <a:avLst/>
          </a:prstGeom>
          <a:solidFill>
            <a:srgbClr val="17376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en-US">
              <a:solidFill>
                <a:srgbClr val="FFFFFF"/>
              </a:solidFill>
              <a:latin typeface="Arial" charset="0"/>
            </a:endParaRPr>
          </a:p>
        </p:txBody>
      </p:sp>
      <p:sp>
        <p:nvSpPr>
          <p:cNvPr id="15371" name="TextBox 108"/>
          <p:cNvSpPr txBox="1">
            <a:spLocks noChangeArrowheads="1"/>
          </p:cNvSpPr>
          <p:nvPr/>
        </p:nvSpPr>
        <p:spPr bwMode="auto">
          <a:xfrm>
            <a:off x="2230604" y="9094788"/>
            <a:ext cx="2395206" cy="507831"/>
          </a:xfrm>
          <a:prstGeom prst="rect">
            <a:avLst/>
          </a:prstGeom>
          <a:noFill/>
          <a:ln w="9525">
            <a:noFill/>
            <a:miter lim="800000"/>
            <a:headEnd/>
            <a:tailEnd/>
          </a:ln>
        </p:spPr>
        <p:txBody>
          <a:bodyPr wrap="none">
            <a:spAutoFit/>
          </a:bodyPr>
          <a:lstStyle/>
          <a:p>
            <a:pPr algn="ctr">
              <a:buFontTx/>
              <a:buNone/>
            </a:pPr>
            <a:r>
              <a:rPr lang="en-US" sz="900" dirty="0">
                <a:solidFill>
                  <a:schemeClr val="bg1"/>
                </a:solidFill>
              </a:rPr>
              <a:t>Yves Juste, Founder</a:t>
            </a:r>
          </a:p>
          <a:p>
            <a:pPr algn="ctr">
              <a:buFontTx/>
              <a:buNone/>
            </a:pPr>
            <a:r>
              <a:rPr lang="en-US" sz="900" dirty="0">
                <a:solidFill>
                  <a:schemeClr val="bg1"/>
                </a:solidFill>
              </a:rPr>
              <a:t> (646)806-8250●    mrj@justetutoring.com</a:t>
            </a:r>
          </a:p>
          <a:p>
            <a:pPr algn="ctr">
              <a:buFontTx/>
              <a:buNone/>
            </a:pPr>
            <a:r>
              <a:rPr lang="en-US" sz="900" dirty="0">
                <a:solidFill>
                  <a:schemeClr val="bg1"/>
                </a:solidFill>
              </a:rPr>
              <a:t>www.justetutoring.com</a:t>
            </a:r>
          </a:p>
        </p:txBody>
      </p:sp>
      <p:sp>
        <p:nvSpPr>
          <p:cNvPr id="15372" name="TextBox 25"/>
          <p:cNvSpPr txBox="1">
            <a:spLocks noChangeArrowheads="1"/>
          </p:cNvSpPr>
          <p:nvPr/>
        </p:nvSpPr>
        <p:spPr bwMode="auto">
          <a:xfrm>
            <a:off x="-25155" y="6433491"/>
            <a:ext cx="1575865" cy="553998"/>
          </a:xfrm>
          <a:prstGeom prst="rect">
            <a:avLst/>
          </a:prstGeom>
          <a:noFill/>
          <a:ln w="9525">
            <a:noFill/>
            <a:miter lim="800000"/>
            <a:headEnd/>
            <a:tailEnd/>
          </a:ln>
        </p:spPr>
        <p:txBody>
          <a:bodyPr wrap="square">
            <a:spAutoFit/>
          </a:bodyPr>
          <a:lstStyle/>
          <a:p>
            <a:pPr>
              <a:buNone/>
            </a:pPr>
            <a:r>
              <a:rPr lang="en-US" b="1" dirty="0">
                <a:solidFill>
                  <a:schemeClr val="bg1"/>
                </a:solidFill>
              </a:rPr>
              <a:t>ACQUISITION OPTIONS</a:t>
            </a:r>
          </a:p>
          <a:p>
            <a:pPr>
              <a:buFontTx/>
              <a:buNone/>
            </a:pPr>
            <a:endParaRPr lang="en-US" b="1" dirty="0">
              <a:solidFill>
                <a:schemeClr val="bg1"/>
              </a:solidFill>
            </a:endParaRPr>
          </a:p>
        </p:txBody>
      </p:sp>
      <p:sp>
        <p:nvSpPr>
          <p:cNvPr id="15373" name="TextBox 26"/>
          <p:cNvSpPr txBox="1">
            <a:spLocks noChangeArrowheads="1"/>
          </p:cNvSpPr>
          <p:nvPr/>
        </p:nvSpPr>
        <p:spPr bwMode="auto">
          <a:xfrm>
            <a:off x="-73927" y="5238770"/>
            <a:ext cx="1514812" cy="246221"/>
          </a:xfrm>
          <a:prstGeom prst="rect">
            <a:avLst/>
          </a:prstGeom>
          <a:noFill/>
          <a:ln w="9525">
            <a:noFill/>
            <a:miter lim="800000"/>
            <a:headEnd/>
            <a:tailEnd/>
          </a:ln>
        </p:spPr>
        <p:txBody>
          <a:bodyPr wrap="square">
            <a:spAutoFit/>
          </a:bodyPr>
          <a:lstStyle/>
          <a:p>
            <a:pPr>
              <a:buFontTx/>
              <a:buNone/>
            </a:pPr>
            <a:r>
              <a:rPr lang="en-US" b="1" dirty="0">
                <a:solidFill>
                  <a:schemeClr val="bg1"/>
                </a:solidFill>
              </a:rPr>
              <a:t>DIFFERENTIATORS</a:t>
            </a:r>
          </a:p>
        </p:txBody>
      </p:sp>
      <p:sp>
        <p:nvSpPr>
          <p:cNvPr id="15374" name="TextBox 29"/>
          <p:cNvSpPr txBox="1">
            <a:spLocks noChangeArrowheads="1"/>
          </p:cNvSpPr>
          <p:nvPr/>
        </p:nvSpPr>
        <p:spPr bwMode="auto">
          <a:xfrm>
            <a:off x="-40640" y="7588622"/>
            <a:ext cx="909223" cy="246221"/>
          </a:xfrm>
          <a:prstGeom prst="rect">
            <a:avLst/>
          </a:prstGeom>
          <a:noFill/>
          <a:ln w="9525">
            <a:noFill/>
            <a:miter lim="800000"/>
            <a:headEnd/>
            <a:tailEnd/>
          </a:ln>
        </p:spPr>
        <p:txBody>
          <a:bodyPr wrap="none">
            <a:spAutoFit/>
          </a:bodyPr>
          <a:lstStyle/>
          <a:p>
            <a:pPr>
              <a:buFontTx/>
              <a:buNone/>
            </a:pPr>
            <a:r>
              <a:rPr lang="en-US" b="1" dirty="0">
                <a:solidFill>
                  <a:schemeClr val="bg1"/>
                </a:solidFill>
              </a:rPr>
              <a:t>UEI / CAGE </a:t>
            </a:r>
          </a:p>
        </p:txBody>
      </p:sp>
      <p:cxnSp>
        <p:nvCxnSpPr>
          <p:cNvPr id="33" name="Straight Connector 32"/>
          <p:cNvCxnSpPr/>
          <p:nvPr/>
        </p:nvCxnSpPr>
        <p:spPr>
          <a:xfrm>
            <a:off x="-27653" y="7529335"/>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0562" y="8083482"/>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377" name="TextBox 80"/>
          <p:cNvSpPr txBox="1">
            <a:spLocks noChangeArrowheads="1"/>
          </p:cNvSpPr>
          <p:nvPr/>
        </p:nvSpPr>
        <p:spPr bwMode="auto">
          <a:xfrm>
            <a:off x="1576027" y="6467506"/>
            <a:ext cx="4079185" cy="1061829"/>
          </a:xfrm>
          <a:prstGeom prst="rect">
            <a:avLst/>
          </a:prstGeom>
          <a:noFill/>
          <a:ln w="9525">
            <a:noFill/>
            <a:miter lim="800000"/>
            <a:headEnd/>
            <a:tailEnd/>
          </a:ln>
        </p:spPr>
        <p:txBody>
          <a:bodyPr wrap="square">
            <a:spAutoFit/>
          </a:bodyPr>
          <a:lstStyle/>
          <a:p>
            <a:pPr>
              <a:buFontTx/>
              <a:buNone/>
            </a:pPr>
            <a:r>
              <a:rPr lang="en-US" sz="900" dirty="0">
                <a:latin typeface="Arial" panose="020B0604020202020204" pitchFamily="34" charset="0"/>
                <a:cs typeface="Arial" panose="020B0604020202020204" pitchFamily="34" charset="0"/>
              </a:rPr>
              <a:t>We understand federal and local acquiring of governmental roles of validating acquisition strategies. Periodically, the government is urged to expedite procurements compliant with internal agency requirements. Our company is positioned to meet these requirements. Collaborating with agencies, the government has authorized the following procuring strategies for our services:</a:t>
            </a: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Micro-purchase or simplified acquisition purchases</a:t>
            </a:r>
          </a:p>
        </p:txBody>
      </p:sp>
      <p:sp>
        <p:nvSpPr>
          <p:cNvPr id="15378" name="TextBox 81"/>
          <p:cNvSpPr txBox="1">
            <a:spLocks noChangeArrowheads="1"/>
          </p:cNvSpPr>
          <p:nvPr/>
        </p:nvSpPr>
        <p:spPr bwMode="auto">
          <a:xfrm>
            <a:off x="1563021" y="5183522"/>
            <a:ext cx="2527760" cy="507831"/>
          </a:xfrm>
          <a:prstGeom prst="rect">
            <a:avLst/>
          </a:prstGeom>
          <a:noFill/>
          <a:ln w="9525">
            <a:noFill/>
            <a:miter lim="800000"/>
            <a:headEnd/>
            <a:tailEnd/>
          </a:ln>
        </p:spPr>
        <p:txBody>
          <a:bodyPr wrap="square">
            <a:spAutoFit/>
          </a:bodyPr>
          <a:lstStyle/>
          <a:p>
            <a:pPr>
              <a:buFontTx/>
              <a:buNone/>
            </a:pPr>
            <a:r>
              <a:rPr lang="en-US" sz="900" dirty="0">
                <a:latin typeface="Arial" panose="020B0604020202020204" pitchFamily="34" charset="0"/>
                <a:cs typeface="Arial" panose="020B0604020202020204" pitchFamily="34" charset="0"/>
              </a:rPr>
              <a:t>Our flat organizational structure demonstrates the ability to address and correspond related issues in an efficient matter.</a:t>
            </a:r>
            <a:endParaRPr lang="en-US" dirty="0">
              <a:latin typeface="Arial" panose="020B0604020202020204" pitchFamily="34" charset="0"/>
              <a:cs typeface="Arial" panose="020B0604020202020204" pitchFamily="34" charset="0"/>
            </a:endParaRPr>
          </a:p>
        </p:txBody>
      </p:sp>
      <p:sp>
        <p:nvSpPr>
          <p:cNvPr id="15379" name="TextBox 83"/>
          <p:cNvSpPr txBox="1">
            <a:spLocks noChangeArrowheads="1"/>
          </p:cNvSpPr>
          <p:nvPr/>
        </p:nvSpPr>
        <p:spPr bwMode="auto">
          <a:xfrm>
            <a:off x="1569459" y="7595443"/>
            <a:ext cx="2807179" cy="230832"/>
          </a:xfrm>
          <a:prstGeom prst="rect">
            <a:avLst/>
          </a:prstGeom>
          <a:noFill/>
          <a:ln w="9525">
            <a:noFill/>
            <a:miter lim="800000"/>
            <a:headEnd/>
            <a:tailEnd/>
          </a:ln>
        </p:spPr>
        <p:txBody>
          <a:bodyPr wrap="none">
            <a:spAutoFit/>
          </a:bodyPr>
          <a:lstStyle/>
          <a:p>
            <a:pPr>
              <a:buFontTx/>
              <a:buNone/>
            </a:pPr>
            <a:r>
              <a:rPr lang="en-US" sz="900" b="1" dirty="0">
                <a:latin typeface="Arial" panose="020B0604020202020204" pitchFamily="34" charset="0"/>
                <a:cs typeface="Arial" panose="020B0604020202020204" pitchFamily="34" charset="0"/>
              </a:rPr>
              <a:t>UEI#: </a:t>
            </a:r>
            <a:r>
              <a:rPr lang="en-US" sz="900" dirty="0">
                <a:latin typeface="Arial" panose="020B0604020202020204" pitchFamily="34" charset="0"/>
                <a:cs typeface="Arial" panose="020B0604020202020204" pitchFamily="34" charset="0"/>
              </a:rPr>
              <a:t>HP59MURXQND5    </a:t>
            </a:r>
            <a:r>
              <a:rPr lang="en-US" sz="900" b="1" dirty="0">
                <a:latin typeface="Arial" panose="020B0604020202020204" pitchFamily="34" charset="0"/>
                <a:cs typeface="Arial" panose="020B0604020202020204" pitchFamily="34" charset="0"/>
              </a:rPr>
              <a:t>CAGE CODE: </a:t>
            </a:r>
            <a:r>
              <a:rPr lang="en-US" sz="900" dirty="0">
                <a:latin typeface="Arial" panose="020B0604020202020204" pitchFamily="34" charset="0"/>
                <a:cs typeface="Arial" panose="020B0604020202020204" pitchFamily="34" charset="0"/>
              </a:rPr>
              <a:t>9NMK7  </a:t>
            </a:r>
          </a:p>
        </p:txBody>
      </p:sp>
      <p:cxnSp>
        <p:nvCxnSpPr>
          <p:cNvPr id="86" name="Straight Connector 85"/>
          <p:cNvCxnSpPr/>
          <p:nvPr/>
        </p:nvCxnSpPr>
        <p:spPr>
          <a:xfrm>
            <a:off x="-40642" y="7841921"/>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3072" y="5694912"/>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0" y="-6350"/>
            <a:ext cx="6865937" cy="0"/>
          </a:xfrm>
          <a:prstGeom prst="line">
            <a:avLst/>
          </a:prstGeom>
          <a:ln w="69850">
            <a:solidFill>
              <a:srgbClr val="C00000"/>
            </a:solidFill>
          </a:ln>
        </p:spPr>
        <p:style>
          <a:lnRef idx="1">
            <a:schemeClr val="accent1"/>
          </a:lnRef>
          <a:fillRef idx="0">
            <a:schemeClr val="accent1"/>
          </a:fillRef>
          <a:effectRef idx="0">
            <a:schemeClr val="accent1"/>
          </a:effectRef>
          <a:fontRef idx="minor">
            <a:schemeClr val="tx1"/>
          </a:fontRef>
        </p:style>
      </p:cxnSp>
      <p:sp>
        <p:nvSpPr>
          <p:cNvPr id="15415" name="Rectangle 120"/>
          <p:cNvSpPr>
            <a:spLocks noChangeArrowheads="1"/>
          </p:cNvSpPr>
          <p:nvPr/>
        </p:nvSpPr>
        <p:spPr bwMode="auto">
          <a:xfrm>
            <a:off x="4209056" y="7998918"/>
            <a:ext cx="2370137" cy="230832"/>
          </a:xfrm>
          <a:prstGeom prst="rect">
            <a:avLst/>
          </a:prstGeom>
          <a:noFill/>
          <a:ln w="9525">
            <a:noFill/>
            <a:miter lim="800000"/>
            <a:headEnd/>
            <a:tailEnd/>
          </a:ln>
        </p:spPr>
        <p:txBody>
          <a:bodyPr>
            <a:spAutoFit/>
          </a:bodyPr>
          <a:lstStyle/>
          <a:p>
            <a:pPr marL="174625" lvl="1" indent="-57150">
              <a:buFont typeface="Arial" panose="020B0604020202020204" pitchFamily="34" charset="0"/>
              <a:buChar char="•"/>
              <a:tabLst>
                <a:tab pos="746125" algn="l"/>
              </a:tabLst>
            </a:pPr>
            <a:endParaRPr lang="en-US" sz="900" dirty="0">
              <a:solidFill>
                <a:schemeClr val="tx1"/>
              </a:solidFill>
              <a:latin typeface="+mn-lt"/>
            </a:endParaRPr>
          </a:p>
        </p:txBody>
      </p:sp>
      <p:grpSp>
        <p:nvGrpSpPr>
          <p:cNvPr id="15418" name="Group 9"/>
          <p:cNvGrpSpPr>
            <a:grpSpLocks/>
          </p:cNvGrpSpPr>
          <p:nvPr/>
        </p:nvGrpSpPr>
        <p:grpSpPr bwMode="auto">
          <a:xfrm>
            <a:off x="1762249" y="6759653"/>
            <a:ext cx="2752568" cy="419143"/>
            <a:chOff x="4426830" y="8067666"/>
            <a:chExt cx="2385060" cy="399263"/>
          </a:xfrm>
        </p:grpSpPr>
        <p:sp>
          <p:nvSpPr>
            <p:cNvPr id="15422" name="Rectangle 132"/>
            <p:cNvSpPr>
              <a:spLocks noChangeArrowheads="1"/>
            </p:cNvSpPr>
            <p:nvPr/>
          </p:nvSpPr>
          <p:spPr bwMode="auto">
            <a:xfrm>
              <a:off x="4426830" y="8234026"/>
              <a:ext cx="2140227" cy="232903"/>
            </a:xfrm>
            <a:prstGeom prst="rect">
              <a:avLst/>
            </a:prstGeom>
            <a:noFill/>
            <a:ln w="9525">
              <a:noFill/>
              <a:miter lim="800000"/>
              <a:headEnd/>
              <a:tailEnd/>
            </a:ln>
          </p:spPr>
          <p:txBody>
            <a:bodyPr>
              <a:spAutoFit/>
            </a:bodyPr>
            <a:lstStyle/>
            <a:p>
              <a:pPr marL="228600" indent="-111125">
                <a:buFont typeface="Arial" charset="0"/>
                <a:buChar char="•"/>
                <a:tabLst>
                  <a:tab pos="746125" algn="l"/>
                </a:tabLst>
              </a:pPr>
              <a:endParaRPr lang="en-US"/>
            </a:p>
          </p:txBody>
        </p:sp>
        <p:sp>
          <p:nvSpPr>
            <p:cNvPr id="15423" name="TextBox 133"/>
            <p:cNvSpPr txBox="1">
              <a:spLocks noChangeArrowheads="1"/>
            </p:cNvSpPr>
            <p:nvPr/>
          </p:nvSpPr>
          <p:spPr bwMode="auto">
            <a:xfrm>
              <a:off x="4426830" y="8067666"/>
              <a:ext cx="159554" cy="232904"/>
            </a:xfrm>
            <a:prstGeom prst="rect">
              <a:avLst/>
            </a:prstGeom>
            <a:noFill/>
            <a:ln w="9525">
              <a:noFill/>
              <a:miter lim="800000"/>
              <a:headEnd/>
              <a:tailEnd/>
            </a:ln>
          </p:spPr>
          <p:txBody>
            <a:bodyPr wrap="none">
              <a:spAutoFit/>
            </a:bodyPr>
            <a:lstStyle/>
            <a:p>
              <a:pPr>
                <a:buFontTx/>
                <a:buNone/>
              </a:pPr>
              <a:endParaRPr lang="en-US" b="1" u="sng"/>
            </a:p>
          </p:txBody>
        </p:sp>
        <p:sp>
          <p:nvSpPr>
            <p:cNvPr id="15424" name="Rectangle 64"/>
            <p:cNvSpPr>
              <a:spLocks noChangeArrowheads="1"/>
            </p:cNvSpPr>
            <p:nvPr/>
          </p:nvSpPr>
          <p:spPr bwMode="auto">
            <a:xfrm>
              <a:off x="5257612" y="8234026"/>
              <a:ext cx="1554278" cy="232903"/>
            </a:xfrm>
            <a:prstGeom prst="rect">
              <a:avLst/>
            </a:prstGeom>
            <a:noFill/>
            <a:ln w="9525">
              <a:noFill/>
              <a:miter lim="800000"/>
              <a:headEnd/>
              <a:tailEnd/>
            </a:ln>
          </p:spPr>
          <p:txBody>
            <a:bodyPr>
              <a:spAutoFit/>
            </a:bodyPr>
            <a:lstStyle/>
            <a:p>
              <a:pPr marL="228600" indent="-111125">
                <a:buFont typeface="Arial" charset="0"/>
                <a:buChar char="•"/>
                <a:tabLst>
                  <a:tab pos="746125" algn="l"/>
                </a:tabLst>
              </a:pPr>
              <a:endParaRPr lang="en-US"/>
            </a:p>
          </p:txBody>
        </p:sp>
      </p:grpSp>
      <p:grpSp>
        <p:nvGrpSpPr>
          <p:cNvPr id="15419" name="Group 75"/>
          <p:cNvGrpSpPr>
            <a:grpSpLocks/>
          </p:cNvGrpSpPr>
          <p:nvPr/>
        </p:nvGrpSpPr>
        <p:grpSpPr bwMode="auto">
          <a:xfrm>
            <a:off x="4475385" y="6759653"/>
            <a:ext cx="2324124" cy="388729"/>
            <a:chOff x="1714499" y="8067666"/>
            <a:chExt cx="2324101" cy="370292"/>
          </a:xfrm>
        </p:grpSpPr>
        <p:sp>
          <p:nvSpPr>
            <p:cNvPr id="15420" name="Rectangle 88"/>
            <p:cNvSpPr>
              <a:spLocks noChangeArrowheads="1"/>
            </p:cNvSpPr>
            <p:nvPr/>
          </p:nvSpPr>
          <p:spPr bwMode="auto">
            <a:xfrm>
              <a:off x="1714499" y="8233920"/>
              <a:ext cx="2324101" cy="204038"/>
            </a:xfrm>
            <a:prstGeom prst="rect">
              <a:avLst/>
            </a:prstGeom>
            <a:noFill/>
            <a:ln w="9525">
              <a:noFill/>
              <a:miter lim="800000"/>
              <a:headEnd/>
              <a:tailEnd/>
            </a:ln>
          </p:spPr>
          <p:txBody>
            <a:bodyPr>
              <a:spAutoFit/>
            </a:bodyPr>
            <a:lstStyle/>
            <a:p>
              <a:pPr marL="228600" indent="-111125">
                <a:buFont typeface="Arial" charset="0"/>
                <a:buChar char="•"/>
                <a:tabLst>
                  <a:tab pos="746125" algn="l"/>
                </a:tabLst>
              </a:pPr>
              <a:endParaRPr lang="en-US" sz="800"/>
            </a:p>
          </p:txBody>
        </p:sp>
        <p:sp>
          <p:nvSpPr>
            <p:cNvPr id="15421" name="TextBox 89"/>
            <p:cNvSpPr txBox="1">
              <a:spLocks noChangeArrowheads="1"/>
            </p:cNvSpPr>
            <p:nvPr/>
          </p:nvSpPr>
          <p:spPr bwMode="auto">
            <a:xfrm>
              <a:off x="1754187" y="8067666"/>
              <a:ext cx="184150" cy="232755"/>
            </a:xfrm>
            <a:prstGeom prst="rect">
              <a:avLst/>
            </a:prstGeom>
            <a:noFill/>
            <a:ln w="9525">
              <a:noFill/>
              <a:miter lim="800000"/>
              <a:headEnd/>
              <a:tailEnd/>
            </a:ln>
          </p:spPr>
          <p:txBody>
            <a:bodyPr wrap="none">
              <a:spAutoFit/>
            </a:bodyPr>
            <a:lstStyle/>
            <a:p>
              <a:pPr>
                <a:buFontTx/>
                <a:buNone/>
              </a:pPr>
              <a:endParaRPr lang="en-US" b="1" u="sng"/>
            </a:p>
          </p:txBody>
        </p:sp>
      </p:grpSp>
      <p:cxnSp>
        <p:nvCxnSpPr>
          <p:cNvPr id="32" name="Straight Connector 31"/>
          <p:cNvCxnSpPr/>
          <p:nvPr/>
        </p:nvCxnSpPr>
        <p:spPr>
          <a:xfrm>
            <a:off x="-73072" y="5208355"/>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406" name="TextBox 122"/>
          <p:cNvSpPr txBox="1">
            <a:spLocks noChangeArrowheads="1"/>
          </p:cNvSpPr>
          <p:nvPr/>
        </p:nvSpPr>
        <p:spPr bwMode="auto">
          <a:xfrm rot="10800000" flipV="1">
            <a:off x="-34429" y="4157257"/>
            <a:ext cx="1432400" cy="400110"/>
          </a:xfrm>
          <a:prstGeom prst="rect">
            <a:avLst/>
          </a:prstGeom>
          <a:noFill/>
          <a:ln w="9525">
            <a:noFill/>
            <a:miter lim="800000"/>
            <a:headEnd/>
            <a:tailEnd/>
          </a:ln>
        </p:spPr>
        <p:txBody>
          <a:bodyPr wrap="square">
            <a:spAutoFit/>
          </a:bodyPr>
          <a:lstStyle/>
          <a:p>
            <a:pPr>
              <a:buFontTx/>
              <a:buNone/>
            </a:pPr>
            <a:r>
              <a:rPr lang="en-US" b="1" dirty="0">
                <a:solidFill>
                  <a:schemeClr val="bg1"/>
                </a:solidFill>
              </a:rPr>
              <a:t>NAICS. SIC </a:t>
            </a:r>
          </a:p>
          <a:p>
            <a:pPr>
              <a:buFontTx/>
              <a:buNone/>
            </a:pPr>
            <a:r>
              <a:rPr lang="en-US" b="1" dirty="0">
                <a:solidFill>
                  <a:schemeClr val="bg1"/>
                </a:solidFill>
              </a:rPr>
              <a:t>AND PSC CODES</a:t>
            </a:r>
          </a:p>
        </p:txBody>
      </p:sp>
      <p:graphicFrame>
        <p:nvGraphicFramePr>
          <p:cNvPr id="19" name="Diagram 18">
            <a:extLst>
              <a:ext uri="{FF2B5EF4-FFF2-40B4-BE49-F238E27FC236}">
                <a16:creationId xmlns:a16="http://schemas.microsoft.com/office/drawing/2014/main" id="{108324D4-1481-314A-8C82-806174803E93}"/>
              </a:ext>
            </a:extLst>
          </p:cNvPr>
          <p:cNvGraphicFramePr/>
          <p:nvPr>
            <p:extLst>
              <p:ext uri="{D42A27DB-BD31-4B8C-83A1-F6EECF244321}">
                <p14:modId xmlns:p14="http://schemas.microsoft.com/office/powerpoint/2010/main" val="3303367000"/>
              </p:ext>
            </p:extLst>
          </p:nvPr>
        </p:nvGraphicFramePr>
        <p:xfrm>
          <a:off x="1552175" y="4260192"/>
          <a:ext cx="2437200" cy="923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5410" name="Rectangle 128"/>
          <p:cNvSpPr>
            <a:spLocks noChangeArrowheads="1"/>
          </p:cNvSpPr>
          <p:nvPr/>
        </p:nvSpPr>
        <p:spPr bwMode="auto">
          <a:xfrm>
            <a:off x="4431887" y="6329926"/>
            <a:ext cx="2249487" cy="396875"/>
          </a:xfrm>
          <a:prstGeom prst="rect">
            <a:avLst/>
          </a:prstGeom>
          <a:noFill/>
          <a:ln w="9525">
            <a:noFill/>
            <a:miter lim="800000"/>
            <a:headEnd/>
            <a:tailEnd/>
          </a:ln>
        </p:spPr>
        <p:txBody>
          <a:bodyPr>
            <a:spAutoFit/>
          </a:bodyPr>
          <a:lstStyle/>
          <a:p>
            <a:pPr marL="228600" indent="-111125">
              <a:buFont typeface="Arial" charset="0"/>
              <a:buChar char="•"/>
              <a:tabLst>
                <a:tab pos="746125" algn="l"/>
              </a:tabLst>
            </a:pPr>
            <a:endParaRPr lang="en-US"/>
          </a:p>
          <a:p>
            <a:pPr marL="228600" indent="-111125">
              <a:buFont typeface="Arial" charset="0"/>
              <a:buChar char="•"/>
              <a:tabLst>
                <a:tab pos="746125" algn="l"/>
              </a:tabLst>
            </a:pPr>
            <a:endParaRPr lang="en-US"/>
          </a:p>
        </p:txBody>
      </p:sp>
      <p:graphicFrame>
        <p:nvGraphicFramePr>
          <p:cNvPr id="12" name="Diagram 11">
            <a:extLst>
              <a:ext uri="{FF2B5EF4-FFF2-40B4-BE49-F238E27FC236}">
                <a16:creationId xmlns:a16="http://schemas.microsoft.com/office/drawing/2014/main" id="{70705268-5CE6-ACEE-020B-2A059697800A}"/>
              </a:ext>
            </a:extLst>
          </p:cNvPr>
          <p:cNvGraphicFramePr/>
          <p:nvPr>
            <p:extLst>
              <p:ext uri="{D42A27DB-BD31-4B8C-83A1-F6EECF244321}">
                <p14:modId xmlns:p14="http://schemas.microsoft.com/office/powerpoint/2010/main" val="1701237030"/>
              </p:ext>
            </p:extLst>
          </p:nvPr>
        </p:nvGraphicFramePr>
        <p:xfrm>
          <a:off x="4136381" y="1692826"/>
          <a:ext cx="2705713" cy="130596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cxnSp>
        <p:nvCxnSpPr>
          <p:cNvPr id="2" name="Straight Connector 17"/>
          <p:cNvCxnSpPr>
            <a:cxnSpLocks/>
          </p:cNvCxnSpPr>
          <p:nvPr/>
        </p:nvCxnSpPr>
        <p:spPr>
          <a:xfrm>
            <a:off x="-12907" y="2998676"/>
            <a:ext cx="704062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 name="Straight Connector 17"/>
          <p:cNvCxnSpPr/>
          <p:nvPr/>
        </p:nvCxnSpPr>
        <p:spPr>
          <a:xfrm>
            <a:off x="-72018" y="4060617"/>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10" name="Diagram 9">
            <a:extLst>
              <a:ext uri="{FF2B5EF4-FFF2-40B4-BE49-F238E27FC236}">
                <a16:creationId xmlns:a16="http://schemas.microsoft.com/office/drawing/2014/main" id="{B37B4022-CA00-DD30-4351-362606B90B8D}"/>
              </a:ext>
            </a:extLst>
          </p:cNvPr>
          <p:cNvGraphicFramePr/>
          <p:nvPr>
            <p:extLst>
              <p:ext uri="{D42A27DB-BD31-4B8C-83A1-F6EECF244321}">
                <p14:modId xmlns:p14="http://schemas.microsoft.com/office/powerpoint/2010/main" val="3443976144"/>
              </p:ext>
            </p:extLst>
          </p:nvPr>
        </p:nvGraphicFramePr>
        <p:xfrm>
          <a:off x="1555161" y="2046888"/>
          <a:ext cx="2535728" cy="1053376"/>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15396" name="Text Box 88"/>
          <p:cNvSpPr txBox="1">
            <a:spLocks noChangeArrowheads="1"/>
          </p:cNvSpPr>
          <p:nvPr/>
        </p:nvSpPr>
        <p:spPr bwMode="auto">
          <a:xfrm>
            <a:off x="-40642" y="2868915"/>
            <a:ext cx="1672937" cy="553998"/>
          </a:xfrm>
          <a:prstGeom prst="rect">
            <a:avLst/>
          </a:prstGeom>
          <a:noFill/>
          <a:ln w="9525">
            <a:noFill/>
            <a:miter lim="800000"/>
            <a:headEnd/>
            <a:tailEnd/>
          </a:ln>
        </p:spPr>
        <p:txBody>
          <a:bodyPr wrap="square">
            <a:spAutoFit/>
          </a:bodyPr>
          <a:lstStyle/>
          <a:p>
            <a:pPr>
              <a:spcBef>
                <a:spcPts val="0"/>
              </a:spcBef>
              <a:buFontTx/>
              <a:buNone/>
            </a:pPr>
            <a:endParaRPr lang="en-US" b="1" dirty="0">
              <a:solidFill>
                <a:schemeClr val="bg1"/>
              </a:solidFill>
            </a:endParaRPr>
          </a:p>
          <a:p>
            <a:pPr>
              <a:spcBef>
                <a:spcPts val="0"/>
              </a:spcBef>
              <a:buFontTx/>
              <a:buNone/>
            </a:pPr>
            <a:r>
              <a:rPr lang="en-US" b="1" dirty="0">
                <a:solidFill>
                  <a:schemeClr val="bg1"/>
                </a:solidFill>
              </a:rPr>
              <a:t>CORE CAPABILITIES</a:t>
            </a:r>
          </a:p>
          <a:p>
            <a:pPr>
              <a:spcBef>
                <a:spcPts val="0"/>
              </a:spcBef>
              <a:buFontTx/>
              <a:buNone/>
            </a:pPr>
            <a:endParaRPr lang="en-US" dirty="0">
              <a:solidFill>
                <a:schemeClr val="bg1"/>
              </a:solidFill>
            </a:endParaRPr>
          </a:p>
        </p:txBody>
      </p:sp>
      <p:sp>
        <p:nvSpPr>
          <p:cNvPr id="95" name="Rectangle 82"/>
          <p:cNvSpPr>
            <a:spLocks noChangeArrowheads="1"/>
          </p:cNvSpPr>
          <p:nvPr/>
        </p:nvSpPr>
        <p:spPr bwMode="auto">
          <a:xfrm>
            <a:off x="1564398" y="639128"/>
            <a:ext cx="1657826" cy="400110"/>
          </a:xfrm>
          <a:prstGeom prst="rect">
            <a:avLst/>
          </a:prstGeom>
          <a:noFill/>
          <a:ln w="9525">
            <a:noFill/>
            <a:miter lim="800000"/>
            <a:headEnd/>
            <a:tailEnd/>
          </a:ln>
          <a:effectLst/>
        </p:spPr>
        <p:txBody>
          <a:bodyPr wrap="none">
            <a:spAutoFit/>
          </a:bodyPr>
          <a:lstStyle/>
          <a:p>
            <a:pPr>
              <a:buFontTx/>
              <a:buNone/>
            </a:pPr>
            <a:endParaRPr lang="en-US" b="1" u="sng" dirty="0">
              <a:latin typeface="Arial" panose="020B0604020202020204" pitchFamily="34" charset="0"/>
              <a:cs typeface="Arial" panose="020B0604020202020204" pitchFamily="34" charset="0"/>
            </a:endParaRPr>
          </a:p>
          <a:p>
            <a:pPr>
              <a:buFontTx/>
              <a:buNone/>
            </a:pPr>
            <a:r>
              <a:rPr lang="en-US" b="1" u="sng" dirty="0">
                <a:latin typeface="Arial" panose="020B0604020202020204" pitchFamily="34" charset="0"/>
                <a:cs typeface="Arial" panose="020B0604020202020204" pitchFamily="34" charset="0"/>
              </a:rPr>
              <a:t>Who is </a:t>
            </a:r>
            <a:r>
              <a:rPr lang="en-US" b="1" u="sng" dirty="0" err="1">
                <a:latin typeface="Arial" panose="020B0604020202020204" pitchFamily="34" charset="0"/>
                <a:cs typeface="Arial" panose="020B0604020202020204" pitchFamily="34" charset="0"/>
              </a:rPr>
              <a:t>Tovric</a:t>
            </a:r>
            <a:r>
              <a:rPr lang="en-US" b="1" u="sng" dirty="0">
                <a:latin typeface="Arial" panose="020B0604020202020204" pitchFamily="34" charset="0"/>
                <a:cs typeface="Arial" panose="020B0604020202020204" pitchFamily="34" charset="0"/>
              </a:rPr>
              <a:t> Tutoring?</a:t>
            </a:r>
          </a:p>
        </p:txBody>
      </p:sp>
      <p:sp>
        <p:nvSpPr>
          <p:cNvPr id="96" name="TextBox 95"/>
          <p:cNvSpPr txBox="1"/>
          <p:nvPr/>
        </p:nvSpPr>
        <p:spPr>
          <a:xfrm>
            <a:off x="1483521" y="816455"/>
            <a:ext cx="5286375" cy="1200329"/>
          </a:xfrm>
          <a:prstGeom prst="rect">
            <a:avLst/>
          </a:prstGeom>
          <a:noFill/>
        </p:spPr>
        <p:txBody>
          <a:bodyPr wrap="square" rtlCol="0">
            <a:spAutoFit/>
          </a:bodyPr>
          <a:lstStyle/>
          <a:p>
            <a:pPr>
              <a:buNone/>
            </a:pPr>
            <a:endParaRPr lang="en-US" sz="900" dirty="0">
              <a:latin typeface="Arial" panose="020B0604020202020204" pitchFamily="34" charset="0"/>
              <a:cs typeface="Arial" panose="020B0604020202020204" pitchFamily="34" charset="0"/>
            </a:endParaRPr>
          </a:p>
          <a:p>
            <a:pPr>
              <a:buNone/>
            </a:pPr>
            <a:r>
              <a:rPr lang="en-US" sz="900" dirty="0">
                <a:latin typeface="Arial" panose="020B0604020202020204" pitchFamily="34" charset="0"/>
                <a:cs typeface="Arial" panose="020B0604020202020204" pitchFamily="34" charset="0"/>
              </a:rPr>
              <a:t>Our team is an online math tutoring service providing academic coaching from middle school to adult education, including those with learning disabilities. We also provide SAT/ACT exam preparation. Our team collaborates with parents and teachers in improving and achieving student success. Students have a better appreciation for mathematics (STEM) via problem solving at their classroom, occupation and life’s obstacles.</a:t>
            </a:r>
          </a:p>
          <a:p>
            <a:pPr>
              <a:buNone/>
            </a:pPr>
            <a:endParaRPr lang="en-US" sz="900" dirty="0">
              <a:latin typeface="+mn-lt"/>
            </a:endParaRPr>
          </a:p>
          <a:p>
            <a:pPr>
              <a:buNone/>
            </a:pPr>
            <a:endParaRPr lang="en-US" sz="900" dirty="0">
              <a:latin typeface="+mn-lt"/>
            </a:endParaRPr>
          </a:p>
        </p:txBody>
      </p:sp>
      <p:sp>
        <p:nvSpPr>
          <p:cNvPr id="97" name="Rectangle 82"/>
          <p:cNvSpPr>
            <a:spLocks noChangeArrowheads="1"/>
          </p:cNvSpPr>
          <p:nvPr/>
        </p:nvSpPr>
        <p:spPr bwMode="auto">
          <a:xfrm>
            <a:off x="4186742" y="2183957"/>
            <a:ext cx="1197309" cy="246221"/>
          </a:xfrm>
          <a:prstGeom prst="rect">
            <a:avLst/>
          </a:prstGeom>
          <a:noFill/>
          <a:ln w="9525">
            <a:noFill/>
            <a:miter lim="800000"/>
            <a:headEnd/>
            <a:tailEnd/>
          </a:ln>
          <a:effectLst/>
        </p:spPr>
        <p:txBody>
          <a:bodyPr wrap="square">
            <a:spAutoFit/>
          </a:bodyPr>
          <a:lstStyle/>
          <a:p>
            <a:pPr>
              <a:buFontTx/>
              <a:buNone/>
            </a:pPr>
            <a:endParaRPr lang="en-US" b="1" u="sng" dirty="0">
              <a:latin typeface="+mn-lt"/>
            </a:endParaRPr>
          </a:p>
        </p:txBody>
      </p:sp>
      <p:graphicFrame>
        <p:nvGraphicFramePr>
          <p:cNvPr id="8" name="Diagram 7">
            <a:extLst>
              <a:ext uri="{FF2B5EF4-FFF2-40B4-BE49-F238E27FC236}">
                <a16:creationId xmlns:a16="http://schemas.microsoft.com/office/drawing/2014/main" id="{CFCC9A28-7236-FEA8-42CA-7A762DF058E4}"/>
              </a:ext>
            </a:extLst>
          </p:cNvPr>
          <p:cNvGraphicFramePr/>
          <p:nvPr>
            <p:extLst>
              <p:ext uri="{D42A27DB-BD31-4B8C-83A1-F6EECF244321}">
                <p14:modId xmlns:p14="http://schemas.microsoft.com/office/powerpoint/2010/main" val="635158048"/>
              </p:ext>
            </p:extLst>
          </p:nvPr>
        </p:nvGraphicFramePr>
        <p:xfrm>
          <a:off x="1564399" y="1685714"/>
          <a:ext cx="2548805" cy="369332"/>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103" name="Text Box 88"/>
          <p:cNvSpPr txBox="1">
            <a:spLocks noChangeArrowheads="1"/>
          </p:cNvSpPr>
          <p:nvPr/>
        </p:nvSpPr>
        <p:spPr bwMode="auto">
          <a:xfrm>
            <a:off x="-40642" y="1798347"/>
            <a:ext cx="1599135" cy="400110"/>
          </a:xfrm>
          <a:prstGeom prst="rect">
            <a:avLst/>
          </a:prstGeom>
          <a:noFill/>
          <a:ln w="9525">
            <a:noFill/>
            <a:miter lim="800000"/>
            <a:headEnd/>
            <a:tailEnd/>
          </a:ln>
        </p:spPr>
        <p:txBody>
          <a:bodyPr wrap="square">
            <a:spAutoFit/>
          </a:bodyPr>
          <a:lstStyle/>
          <a:p>
            <a:pPr>
              <a:spcBef>
                <a:spcPts val="0"/>
              </a:spcBef>
              <a:buFontTx/>
              <a:buNone/>
            </a:pPr>
            <a:r>
              <a:rPr lang="en-US" b="1" dirty="0">
                <a:solidFill>
                  <a:schemeClr val="bg1"/>
                </a:solidFill>
              </a:rPr>
              <a:t>WHAT IS THE TOVRIC METHOD?</a:t>
            </a:r>
          </a:p>
        </p:txBody>
      </p:sp>
      <p:sp>
        <p:nvSpPr>
          <p:cNvPr id="105" name="Rectangle 82"/>
          <p:cNvSpPr>
            <a:spLocks noChangeArrowheads="1"/>
          </p:cNvSpPr>
          <p:nvPr/>
        </p:nvSpPr>
        <p:spPr bwMode="auto">
          <a:xfrm>
            <a:off x="1563021" y="2998788"/>
            <a:ext cx="2527760" cy="1061829"/>
          </a:xfrm>
          <a:prstGeom prst="rect">
            <a:avLst/>
          </a:prstGeom>
          <a:noFill/>
          <a:ln w="9525">
            <a:noFill/>
            <a:miter lim="800000"/>
            <a:headEnd/>
            <a:tailEnd/>
          </a:ln>
          <a:effectLst/>
        </p:spPr>
        <p:txBody>
          <a:bodyPr wrap="square">
            <a:spAutoFit/>
          </a:bodyPr>
          <a:lstStyle/>
          <a:p>
            <a:pPr marL="171450" indent="-171450">
              <a:buFont typeface="Arial" panose="020B0604020202020204" pitchFamily="34" charset="0"/>
              <a:buChar char="•"/>
            </a:pPr>
            <a:r>
              <a:rPr lang="en-US" sz="900" dirty="0">
                <a:effectLst/>
                <a:latin typeface="Arial" panose="020B0604020202020204" pitchFamily="34" charset="0"/>
                <a:ea typeface="Arial" panose="020B0604020202020204" pitchFamily="34" charset="0"/>
              </a:rPr>
              <a:t>Tailored individualized lessons based on student’s learning style for math competency</a:t>
            </a:r>
          </a:p>
          <a:p>
            <a:pPr marL="171450" indent="-171450">
              <a:buFont typeface="Arial" panose="020B0604020202020204" pitchFamily="34" charset="0"/>
              <a:buChar char="•"/>
            </a:pPr>
            <a:endParaRPr lang="en-US" sz="900" dirty="0">
              <a:effectLst/>
              <a:latin typeface="Arial" panose="020B0604020202020204" pitchFamily="34" charset="0"/>
              <a:ea typeface="Arial" panose="020B0604020202020204" pitchFamily="34" charset="0"/>
            </a:endParaRPr>
          </a:p>
          <a:p>
            <a:pPr marL="171450" indent="-171450">
              <a:buFont typeface="Arial" panose="020B0604020202020204" pitchFamily="34" charset="0"/>
              <a:buChar char="•"/>
            </a:pPr>
            <a:r>
              <a:rPr lang="en-US" sz="900" dirty="0">
                <a:latin typeface="Arial" panose="020B0604020202020204" pitchFamily="34" charset="0"/>
                <a:cs typeface="Arial" panose="020B0604020202020204" pitchFamily="34" charset="0"/>
              </a:rPr>
              <a:t>Enforce positive reinforcement for difficult tasks, problem-solving and effort-based recognition</a:t>
            </a:r>
          </a:p>
        </p:txBody>
      </p:sp>
      <p:graphicFrame>
        <p:nvGraphicFramePr>
          <p:cNvPr id="13" name="Diagram 12">
            <a:extLst>
              <a:ext uri="{FF2B5EF4-FFF2-40B4-BE49-F238E27FC236}">
                <a16:creationId xmlns:a16="http://schemas.microsoft.com/office/drawing/2014/main" id="{F845E6F6-4847-1364-13D4-EBC5DF64E933}"/>
              </a:ext>
            </a:extLst>
          </p:cNvPr>
          <p:cNvGraphicFramePr/>
          <p:nvPr>
            <p:extLst>
              <p:ext uri="{D42A27DB-BD31-4B8C-83A1-F6EECF244321}">
                <p14:modId xmlns:p14="http://schemas.microsoft.com/office/powerpoint/2010/main" val="2010456402"/>
              </p:ext>
            </p:extLst>
          </p:nvPr>
        </p:nvGraphicFramePr>
        <p:xfrm>
          <a:off x="1548448" y="4060617"/>
          <a:ext cx="3203292" cy="267317"/>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graphicFrame>
        <p:nvGraphicFramePr>
          <p:cNvPr id="20" name="Diagram 19">
            <a:extLst>
              <a:ext uri="{FF2B5EF4-FFF2-40B4-BE49-F238E27FC236}">
                <a16:creationId xmlns:a16="http://schemas.microsoft.com/office/drawing/2014/main" id="{9427E9D2-E05F-4BDC-8B3A-FEEE7B7ED013}"/>
              </a:ext>
            </a:extLst>
          </p:cNvPr>
          <p:cNvGraphicFramePr/>
          <p:nvPr>
            <p:extLst>
              <p:ext uri="{D42A27DB-BD31-4B8C-83A1-F6EECF244321}">
                <p14:modId xmlns:p14="http://schemas.microsoft.com/office/powerpoint/2010/main" val="2529486062"/>
              </p:ext>
            </p:extLst>
          </p:nvPr>
        </p:nvGraphicFramePr>
        <p:xfrm>
          <a:off x="4143579" y="4285025"/>
          <a:ext cx="2705714" cy="923330"/>
        </p:xfrm>
        <a:graphic>
          <a:graphicData uri="http://schemas.openxmlformats.org/drawingml/2006/diagram">
            <dgm:relIds xmlns:dgm="http://schemas.openxmlformats.org/drawingml/2006/diagram" xmlns:r="http://schemas.openxmlformats.org/officeDocument/2006/relationships" r:dm="rId29" r:lo="rId30" r:qs="rId31" r:cs="rId32"/>
          </a:graphicData>
        </a:graphic>
      </p:graphicFrame>
      <p:sp>
        <p:nvSpPr>
          <p:cNvPr id="110" name="TextBox 42"/>
          <p:cNvSpPr txBox="1">
            <a:spLocks noChangeArrowheads="1"/>
          </p:cNvSpPr>
          <p:nvPr/>
        </p:nvSpPr>
        <p:spPr bwMode="auto">
          <a:xfrm>
            <a:off x="4209056" y="3005498"/>
            <a:ext cx="1643104" cy="646331"/>
          </a:xfrm>
          <a:prstGeom prst="rect">
            <a:avLst/>
          </a:prstGeom>
          <a:noFill/>
          <a:ln w="9525">
            <a:noFill/>
            <a:miter lim="800000"/>
            <a:headEnd/>
            <a:tailEnd/>
          </a:ln>
        </p:spPr>
        <p:txBody>
          <a:bodyPr wrap="square">
            <a:spAutoFit/>
          </a:bodyPr>
          <a:lstStyle/>
          <a:p>
            <a:pPr marL="288925" lvl="1" indent="-171450">
              <a:buFont typeface="Arial" panose="020B0604020202020204" pitchFamily="34" charset="0"/>
              <a:buChar char="•"/>
            </a:pPr>
            <a:r>
              <a:rPr lang="en-US" sz="900" dirty="0">
                <a:solidFill>
                  <a:schemeClr val="tx1"/>
                </a:solidFill>
                <a:latin typeface="Arial" panose="020B0604020202020204" pitchFamily="34" charset="0"/>
                <a:cs typeface="Arial" panose="020B0604020202020204" pitchFamily="34" charset="0"/>
              </a:rPr>
              <a:t>Modify learning plan to meet learning needs for advancement</a:t>
            </a:r>
          </a:p>
          <a:p>
            <a:pPr marL="174625" lvl="1" indent="-57150">
              <a:buFont typeface="Arial" panose="020B0604020202020204" pitchFamily="34" charset="0"/>
              <a:buChar char="•"/>
            </a:pPr>
            <a:endParaRPr lang="en-US" sz="900" dirty="0">
              <a:solidFill>
                <a:schemeClr val="tx1"/>
              </a:solidFill>
              <a:latin typeface="+mn-lt"/>
            </a:endParaRPr>
          </a:p>
        </p:txBody>
      </p:sp>
      <p:sp>
        <p:nvSpPr>
          <p:cNvPr id="111" name="Rectangle 82"/>
          <p:cNvSpPr>
            <a:spLocks noChangeArrowheads="1"/>
          </p:cNvSpPr>
          <p:nvPr/>
        </p:nvSpPr>
        <p:spPr bwMode="auto">
          <a:xfrm>
            <a:off x="4186742" y="3432790"/>
            <a:ext cx="1197309" cy="400110"/>
          </a:xfrm>
          <a:prstGeom prst="rect">
            <a:avLst/>
          </a:prstGeom>
          <a:noFill/>
          <a:ln w="9525">
            <a:noFill/>
            <a:miter lim="800000"/>
            <a:headEnd/>
            <a:tailEnd/>
          </a:ln>
          <a:effectLst/>
        </p:spPr>
        <p:txBody>
          <a:bodyPr wrap="square">
            <a:spAutoFit/>
          </a:bodyPr>
          <a:lstStyle/>
          <a:p>
            <a:pPr>
              <a:buFontTx/>
              <a:buNone/>
            </a:pPr>
            <a:endParaRPr lang="en-US" b="1" u="sng" dirty="0">
              <a:latin typeface="+mn-lt"/>
            </a:endParaRPr>
          </a:p>
          <a:p>
            <a:pPr>
              <a:buFontTx/>
              <a:buNone/>
            </a:pPr>
            <a:endParaRPr lang="en-US" b="1" u="sng" dirty="0">
              <a:latin typeface="+mn-lt"/>
            </a:endParaRPr>
          </a:p>
        </p:txBody>
      </p:sp>
      <p:sp>
        <p:nvSpPr>
          <p:cNvPr id="11" name="Rectangle 10"/>
          <p:cNvSpPr/>
          <p:nvPr/>
        </p:nvSpPr>
        <p:spPr>
          <a:xfrm>
            <a:off x="4143581" y="3519126"/>
            <a:ext cx="2705713" cy="369332"/>
          </a:xfrm>
          <a:prstGeom prst="rect">
            <a:avLst/>
          </a:prstGeom>
        </p:spPr>
        <p:txBody>
          <a:bodyPr wrap="square">
            <a:spAutoFit/>
          </a:bodyPr>
          <a:lstStyle/>
          <a:p>
            <a:pPr marL="288925" indent="-171450">
              <a:buFont typeface="Arial" panose="020B0604020202020204" pitchFamily="34" charset="0"/>
              <a:buChar char="•"/>
            </a:pPr>
            <a:r>
              <a:rPr lang="en-US" sz="900" dirty="0">
                <a:solidFill>
                  <a:sysClr val="windowText" lastClr="000000"/>
                </a:solidFill>
                <a:latin typeface="Arial" panose="020B0604020202020204" pitchFamily="34" charset="0"/>
                <a:cs typeface="Arial" panose="020B0604020202020204" pitchFamily="34" charset="0"/>
              </a:rPr>
              <a:t>Monitor participation and behavior for signs of improvement</a:t>
            </a:r>
          </a:p>
        </p:txBody>
      </p:sp>
      <p:cxnSp>
        <p:nvCxnSpPr>
          <p:cNvPr id="119" name="Straight Connector 118"/>
          <p:cNvCxnSpPr/>
          <p:nvPr/>
        </p:nvCxnSpPr>
        <p:spPr>
          <a:xfrm>
            <a:off x="-73927" y="6433491"/>
            <a:ext cx="6858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1" name="TextBox 26"/>
          <p:cNvSpPr txBox="1">
            <a:spLocks noChangeArrowheads="1"/>
          </p:cNvSpPr>
          <p:nvPr/>
        </p:nvSpPr>
        <p:spPr bwMode="auto">
          <a:xfrm>
            <a:off x="-64527" y="5717012"/>
            <a:ext cx="1235223" cy="400110"/>
          </a:xfrm>
          <a:prstGeom prst="rect">
            <a:avLst/>
          </a:prstGeom>
          <a:noFill/>
          <a:ln w="9525">
            <a:noFill/>
            <a:miter lim="800000"/>
            <a:headEnd/>
            <a:tailEnd/>
          </a:ln>
        </p:spPr>
        <p:txBody>
          <a:bodyPr wrap="square">
            <a:spAutoFit/>
          </a:bodyPr>
          <a:lstStyle/>
          <a:p>
            <a:pPr>
              <a:buFontTx/>
              <a:buNone/>
            </a:pPr>
            <a:r>
              <a:rPr lang="en-US" b="1" dirty="0">
                <a:solidFill>
                  <a:schemeClr val="bg1"/>
                </a:solidFill>
              </a:rPr>
              <a:t>PAST PERFORMANCE</a:t>
            </a:r>
          </a:p>
        </p:txBody>
      </p:sp>
      <p:sp>
        <p:nvSpPr>
          <p:cNvPr id="122" name="TextBox 81"/>
          <p:cNvSpPr txBox="1">
            <a:spLocks noChangeArrowheads="1"/>
          </p:cNvSpPr>
          <p:nvPr/>
        </p:nvSpPr>
        <p:spPr bwMode="auto">
          <a:xfrm>
            <a:off x="1543972" y="5708350"/>
            <a:ext cx="4913099" cy="938719"/>
          </a:xfrm>
          <a:prstGeom prst="rect">
            <a:avLst/>
          </a:prstGeom>
          <a:noFill/>
          <a:ln w="9525">
            <a:noFill/>
            <a:miter lim="800000"/>
            <a:headEnd/>
            <a:tailEnd/>
          </a:ln>
        </p:spPr>
        <p:txBody>
          <a:bodyPr wrap="square">
            <a:spAutoFit/>
          </a:bodyPr>
          <a:lstStyle/>
          <a:p>
            <a:pPr>
              <a:buNone/>
            </a:pPr>
            <a:r>
              <a:rPr lang="en-US" sz="900" dirty="0">
                <a:latin typeface="Arial" panose="020B0604020202020204" pitchFamily="34" charset="0"/>
                <a:cs typeface="Arial" panose="020B0604020202020204" pitchFamily="34" charset="0"/>
              </a:rPr>
              <a:t>Florida Virtual School                                            Aldine, TX Independent School District</a:t>
            </a:r>
          </a:p>
          <a:p>
            <a:pPr>
              <a:buNone/>
            </a:pPr>
            <a:r>
              <a:rPr lang="en-US" sz="900" dirty="0">
                <a:latin typeface="Arial" panose="020B0604020202020204" pitchFamily="34" charset="0"/>
                <a:cs typeface="Arial" panose="020B0604020202020204" pitchFamily="34" charset="0"/>
              </a:rPr>
              <a:t>Washington, DC Public Schools                           Montgomery County, MD Public Schools</a:t>
            </a:r>
          </a:p>
          <a:p>
            <a:pPr>
              <a:buNone/>
            </a:pPr>
            <a:r>
              <a:rPr lang="en-US" sz="900" dirty="0">
                <a:latin typeface="Arial" panose="020B0604020202020204" pitchFamily="34" charset="0"/>
                <a:cs typeface="Arial" panose="020B0604020202020204" pitchFamily="34" charset="0"/>
              </a:rPr>
              <a:t>Chicago Public Schools                                        Illinois Department of Juvenile Justice</a:t>
            </a:r>
          </a:p>
          <a:p>
            <a:pPr>
              <a:buNone/>
            </a:pPr>
            <a:r>
              <a:rPr lang="en-US" sz="900" dirty="0">
                <a:latin typeface="Arial" panose="020B0604020202020204" pitchFamily="34" charset="0"/>
                <a:cs typeface="Arial" panose="020B0604020202020204" pitchFamily="34" charset="0"/>
              </a:rPr>
              <a:t>Granada Hills, CA Charter Schools                      Arizona Department of Education</a:t>
            </a:r>
          </a:p>
          <a:p>
            <a:pPr>
              <a:buNone/>
            </a:pPr>
            <a:r>
              <a:rPr lang="en-US" sz="900" dirty="0">
                <a:latin typeface="Arial" panose="020B0604020202020204" pitchFamily="34" charset="0"/>
                <a:cs typeface="Arial" panose="020B0604020202020204" pitchFamily="34" charset="0"/>
              </a:rPr>
              <a:t>California Public Schools</a:t>
            </a:r>
          </a:p>
          <a:p>
            <a:pPr marL="171450" indent="-171450">
              <a:buFont typeface="Arial" panose="020B0604020202020204" pitchFamily="34" charset="0"/>
              <a:buChar char="•"/>
            </a:pPr>
            <a:endParaRPr lang="en-US" dirty="0"/>
          </a:p>
        </p:txBody>
      </p:sp>
      <p:sp>
        <p:nvSpPr>
          <p:cNvPr id="124" name="TextBox 39"/>
          <p:cNvSpPr txBox="1">
            <a:spLocks noChangeArrowheads="1"/>
          </p:cNvSpPr>
          <p:nvPr/>
        </p:nvSpPr>
        <p:spPr bwMode="auto">
          <a:xfrm>
            <a:off x="1426685" y="7849955"/>
            <a:ext cx="2879713" cy="230832"/>
          </a:xfrm>
          <a:prstGeom prst="rect">
            <a:avLst/>
          </a:prstGeom>
          <a:noFill/>
        </p:spPr>
        <p:txBody>
          <a:bodyPr wrap="square" rtlCol="0">
            <a:spAutoFit/>
          </a:bodyPr>
          <a:lstStyle>
            <a:defPPr>
              <a:defRPr lang="en-US"/>
            </a:defPPr>
            <a:lvl2pPr marL="174625" lvl="1" indent="-57150">
              <a:buFont typeface="Arial" panose="020B0604020202020204" pitchFamily="34" charset="0"/>
              <a:buChar char="•"/>
              <a:defRPr sz="900">
                <a:solidFill>
                  <a:schemeClr val="tx1"/>
                </a:solidFill>
                <a:latin typeface="+mn-lt"/>
              </a:defRPr>
            </a:lvl2pPr>
          </a:lstStyle>
          <a:p>
            <a:pPr marL="117475" marR="0" lvl="1" indent="0">
              <a:buNone/>
              <a:tabLst>
                <a:tab pos="746125" algn="l"/>
              </a:tabLst>
            </a:pPr>
            <a:r>
              <a:rPr lang="en-US" dirty="0">
                <a:latin typeface="Arial" panose="020B0604020202020204" pitchFamily="34" charset="0"/>
                <a:cs typeface="Arial" panose="020B0604020202020204" pitchFamily="34" charset="0"/>
              </a:rPr>
              <a:t>2021</a:t>
            </a:r>
          </a:p>
        </p:txBody>
      </p:sp>
      <p:sp>
        <p:nvSpPr>
          <p:cNvPr id="127" name="TextBox 29"/>
          <p:cNvSpPr txBox="1">
            <a:spLocks noChangeArrowheads="1"/>
          </p:cNvSpPr>
          <p:nvPr/>
        </p:nvSpPr>
        <p:spPr bwMode="auto">
          <a:xfrm>
            <a:off x="-40640" y="7837261"/>
            <a:ext cx="1124026" cy="246221"/>
          </a:xfrm>
          <a:prstGeom prst="rect">
            <a:avLst/>
          </a:prstGeom>
          <a:noFill/>
          <a:ln w="9525">
            <a:noFill/>
            <a:miter lim="800000"/>
            <a:headEnd/>
            <a:tailEnd/>
          </a:ln>
        </p:spPr>
        <p:txBody>
          <a:bodyPr wrap="none">
            <a:spAutoFit/>
          </a:bodyPr>
          <a:lstStyle/>
          <a:p>
            <a:pPr>
              <a:buFontTx/>
              <a:buNone/>
            </a:pPr>
            <a:r>
              <a:rPr lang="en-US" b="1" dirty="0">
                <a:solidFill>
                  <a:schemeClr val="bg1"/>
                </a:solidFill>
              </a:rPr>
              <a:t>ESTABLISHED </a:t>
            </a:r>
          </a:p>
        </p:txBody>
      </p:sp>
      <p:sp>
        <p:nvSpPr>
          <p:cNvPr id="129" name="Text Box 83"/>
          <p:cNvSpPr txBox="1">
            <a:spLocks noChangeArrowheads="1"/>
          </p:cNvSpPr>
          <p:nvPr/>
        </p:nvSpPr>
        <p:spPr bwMode="auto">
          <a:xfrm>
            <a:off x="1569459" y="8731039"/>
            <a:ext cx="2352852" cy="230832"/>
          </a:xfrm>
          <a:prstGeom prst="rect">
            <a:avLst/>
          </a:prstGeom>
          <a:noFill/>
          <a:ln w="9525">
            <a:noFill/>
            <a:miter lim="800000"/>
            <a:headEnd/>
            <a:tailEnd/>
          </a:ln>
          <a:effectLst/>
        </p:spPr>
        <p:txBody>
          <a:bodyPr wrap="square">
            <a:spAutoFit/>
          </a:bodyPr>
          <a:lstStyle/>
          <a:p>
            <a:pPr marL="174625" lvl="1" indent="-57150">
              <a:buFont typeface="Arial" panose="020B0604020202020204" pitchFamily="34" charset="0"/>
              <a:buChar char="•"/>
              <a:tabLst>
                <a:tab pos="746125" algn="l"/>
              </a:tabLst>
            </a:pPr>
            <a:endParaRPr lang="en-US" sz="900" dirty="0">
              <a:solidFill>
                <a:schemeClr val="tx1"/>
              </a:solidFill>
            </a:endParaRPr>
          </a:p>
        </p:txBody>
      </p:sp>
      <p:sp>
        <p:nvSpPr>
          <p:cNvPr id="133" name="Rectangle 132"/>
          <p:cNvSpPr/>
          <p:nvPr/>
        </p:nvSpPr>
        <p:spPr>
          <a:xfrm>
            <a:off x="1552174" y="75267"/>
            <a:ext cx="5313764" cy="37119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15000"/>
              </a:lnSpc>
              <a:buNone/>
            </a:pPr>
            <a:r>
              <a:rPr lang="en-US" sz="1750" b="1" dirty="0" err="1">
                <a:latin typeface="Verdana" panose="020B0604030504040204" pitchFamily="34" charset="0"/>
                <a:ea typeface="Verdana" panose="020B0604030504040204" pitchFamily="34" charset="0"/>
                <a:cs typeface="Verdana" panose="020B0604030504040204" pitchFamily="34" charset="0"/>
              </a:rPr>
              <a:t>Tovric</a:t>
            </a:r>
            <a:r>
              <a:rPr lang="en-US" sz="1750" b="1" dirty="0">
                <a:latin typeface="Verdana" panose="020B0604030504040204" pitchFamily="34" charset="0"/>
                <a:ea typeface="Verdana" panose="020B0604030504040204" pitchFamily="34" charset="0"/>
                <a:cs typeface="Verdana" panose="020B0604030504040204" pitchFamily="34" charset="0"/>
              </a:rPr>
              <a:t> Tutoring</a:t>
            </a:r>
            <a:endParaRPr lang="en-US" sz="175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134" name="Rectangle 133"/>
          <p:cNvSpPr/>
          <p:nvPr/>
        </p:nvSpPr>
        <p:spPr>
          <a:xfrm>
            <a:off x="1952989" y="340070"/>
            <a:ext cx="4912949" cy="32342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15000"/>
              </a:lnSpc>
              <a:buNone/>
            </a:pPr>
            <a:r>
              <a:rPr lang="en-US" sz="1400" dirty="0"/>
              <a:t>Helping agencies promote and achieve math literacy in schools.</a:t>
            </a:r>
            <a:endParaRPr lang="en-US" sz="1250" dirty="0">
              <a:effectLst/>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a:extLst>
              <a:ext uri="{FF2B5EF4-FFF2-40B4-BE49-F238E27FC236}">
                <a16:creationId xmlns:a16="http://schemas.microsoft.com/office/drawing/2014/main" id="{C1579EFC-32C6-4F27-05BF-25BE38657E4F}"/>
              </a:ext>
            </a:extLst>
          </p:cNvPr>
          <p:cNvPicPr>
            <a:picLocks noChangeAspect="1"/>
          </p:cNvPicPr>
          <p:nvPr/>
        </p:nvPicPr>
        <p:blipFill>
          <a:blip r:embed="rId34"/>
          <a:stretch>
            <a:fillRect/>
          </a:stretch>
        </p:blipFill>
        <p:spPr>
          <a:xfrm>
            <a:off x="-2819" y="22869"/>
            <a:ext cx="1585208" cy="874793"/>
          </a:xfrm>
          <a:prstGeom prst="rect">
            <a:avLst/>
          </a:prstGeom>
        </p:spPr>
      </p:pic>
    </p:spTree>
  </p:cSld>
  <p:clrMapOvr>
    <a:masterClrMapping/>
  </p:clrMapOvr>
</p:sld>
</file>

<file path=ppt/theme/theme1.xml><?xml version="1.0" encoding="utf-8"?>
<a:theme xmlns:a="http://schemas.openxmlformats.org/drawingml/2006/main" name="Standard 4x3 Presentatio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andard 4x3 Presentation" id="{BCC8137B-53AD-4ADC-8BAB-A2B0CFAEBA4B}" vid="{2F0458A9-AB72-4464-B290-7F01AE2203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 4x3 Presentation</Template>
  <TotalTime>5391</TotalTime>
  <Words>391</Words>
  <Application>Microsoft Office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Verdana</vt:lpstr>
      <vt:lpstr>Wingdings</vt:lpstr>
      <vt:lpstr>Standard 4x3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Datrose</dc:creator>
  <cp:lastModifiedBy>Yves Juste</cp:lastModifiedBy>
  <cp:revision>164</cp:revision>
  <cp:lastPrinted>2015-02-02T19:05:51Z</cp:lastPrinted>
  <dcterms:created xsi:type="dcterms:W3CDTF">2015-01-26T20:37:32Z</dcterms:created>
  <dcterms:modified xsi:type="dcterms:W3CDTF">2025-08-06T22:59:38Z</dcterms:modified>
</cp:coreProperties>
</file>